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0" r:id="rId5"/>
  </p:sldMasterIdLst>
  <p:notesMasterIdLst>
    <p:notesMasterId r:id="rId26"/>
  </p:notesMasterIdLst>
  <p:sldIdLst>
    <p:sldId id="262" r:id="rId6"/>
    <p:sldId id="279" r:id="rId7"/>
    <p:sldId id="259" r:id="rId8"/>
    <p:sldId id="281" r:id="rId9"/>
    <p:sldId id="283" r:id="rId10"/>
    <p:sldId id="280" r:id="rId11"/>
    <p:sldId id="295" r:id="rId12"/>
    <p:sldId id="285" r:id="rId13"/>
    <p:sldId id="284" r:id="rId14"/>
    <p:sldId id="26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97" autoAdjust="0"/>
    <p:restoredTop sz="94660"/>
  </p:normalViewPr>
  <p:slideViewPr>
    <p:cSldViewPr snapToGrid="0">
      <p:cViewPr varScale="1">
        <p:scale>
          <a:sx n="39" d="100"/>
          <a:sy n="39" d="100"/>
        </p:scale>
        <p:origin x="7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STATUS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D456CB0D-7FD2-4EF8-BAE5-7BB68CBD56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Coding Complete</a:t>
          </a:r>
        </a:p>
      </dgm:t>
    </dgm:pt>
    <dgm:pt modelId="{2CA6D229-346F-4A50-9D72-6871FD9014D2}" type="parTrans" cxnId="{DCC756BF-8846-411D-A43A-9DCD497855F5}">
      <dgm:prSet/>
      <dgm:spPr/>
      <dgm:t>
        <a:bodyPr/>
        <a:lstStyle/>
        <a:p>
          <a:endParaRPr lang="en-US"/>
        </a:p>
      </dgm:t>
    </dgm:pt>
    <dgm:pt modelId="{89661896-A979-48DD-8B17-88222238DBD0}" type="sibTrans" cxnId="{DCC756BF-8846-411D-A43A-9DCD497855F5}">
      <dgm:prSet/>
      <dgm:spPr/>
      <dgm:t>
        <a:bodyPr/>
        <a:lstStyle/>
        <a:p>
          <a:endParaRPr lang="en-US"/>
        </a:p>
      </dgm:t>
    </dgm:pt>
    <dgm:pt modelId="{E1C50BCF-4341-4FE3-909A-A05E626106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STATUS</a:t>
          </a:r>
        </a:p>
      </dgm:t>
    </dgm:pt>
    <dgm:pt modelId="{37287D1C-9A77-4D5F-9D2B-78D65EC7BE06}" type="parTrans" cxnId="{C746E1DB-6C1C-4011-8F33-80397E2199E4}">
      <dgm:prSet/>
      <dgm:spPr/>
      <dgm:t>
        <a:bodyPr/>
        <a:lstStyle/>
        <a:p>
          <a:endParaRPr lang="en-US"/>
        </a:p>
      </dgm:t>
    </dgm:pt>
    <dgm:pt modelId="{DA290AD4-4CCE-4E29-8FD8-F344753A610C}" type="sibTrans" cxnId="{C746E1DB-6C1C-4011-8F33-80397E2199E4}">
      <dgm:prSet/>
      <dgm:spPr/>
      <dgm:t>
        <a:bodyPr/>
        <a:lstStyle/>
        <a:p>
          <a:endParaRPr lang="en-US"/>
        </a:p>
      </dgm:t>
    </dgm:pt>
    <dgm:pt modelId="{022A9CC9-DE66-45F5-BC7C-F82FCC7EA2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Graph Complete</a:t>
          </a:r>
        </a:p>
      </dgm:t>
    </dgm:pt>
    <dgm:pt modelId="{226D4D88-ED77-4EAA-AB66-FF7829EF4692}" type="parTrans" cxnId="{76C2B31A-D28D-4419-9C6D-6AF2C31AACB5}">
      <dgm:prSet/>
      <dgm:spPr/>
      <dgm:t>
        <a:bodyPr/>
        <a:lstStyle/>
        <a:p>
          <a:endParaRPr lang="en-US"/>
        </a:p>
      </dgm:t>
    </dgm:pt>
    <dgm:pt modelId="{6B616B54-4F7E-4C19-AB07-CF929DE0226E}" type="sibTrans" cxnId="{76C2B31A-D28D-4419-9C6D-6AF2C31AACB5}">
      <dgm:prSet/>
      <dgm:spPr/>
      <dgm:t>
        <a:bodyPr/>
        <a:lstStyle/>
        <a:p>
          <a:endParaRPr lang="en-US"/>
        </a:p>
      </dgm:t>
    </dgm:pt>
    <dgm:pt modelId="{E25CB8D7-2E39-4D62-85A9-BEB48A46DB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STATUS</a:t>
          </a:r>
        </a:p>
      </dgm:t>
    </dgm:pt>
    <dgm:pt modelId="{864BA4B8-618E-4E49-A6C4-E31689422AD4}" type="parTrans" cxnId="{F4C8ED5B-F2B8-499C-B1A5-085EC230F845}">
      <dgm:prSet/>
      <dgm:spPr/>
      <dgm:t>
        <a:bodyPr/>
        <a:lstStyle/>
        <a:p>
          <a:endParaRPr lang="en-US"/>
        </a:p>
      </dgm:t>
    </dgm:pt>
    <dgm:pt modelId="{6EF84E7B-CD53-49F5-9901-898CB2DB0284}" type="sibTrans" cxnId="{F4C8ED5B-F2B8-499C-B1A5-085EC230F845}">
      <dgm:prSet/>
      <dgm:spPr/>
      <dgm:t>
        <a:bodyPr/>
        <a:lstStyle/>
        <a:p>
          <a:endParaRPr lang="en-US"/>
        </a:p>
      </dgm:t>
    </dgm:pt>
    <dgm:pt modelId="{FEA0EDC1-022C-43AF-809A-43A91E8CBF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Documentation in Progress</a:t>
          </a:r>
        </a:p>
      </dgm:t>
    </dgm:pt>
    <dgm:pt modelId="{559973B4-D0F4-4A49-A038-9D777A950745}" type="parTrans" cxnId="{3CE090A0-12C1-4496-AFA5-7B8A87A738BD}">
      <dgm:prSet/>
      <dgm:spPr/>
      <dgm:t>
        <a:bodyPr/>
        <a:lstStyle/>
        <a:p>
          <a:endParaRPr lang="en-US"/>
        </a:p>
      </dgm:t>
    </dgm:pt>
    <dgm:pt modelId="{07076A80-BF1A-4A31-9612-2DC93C15CE8D}" type="sibTrans" cxnId="{3CE090A0-12C1-4496-AFA5-7B8A87A738BD}">
      <dgm:prSet/>
      <dgm:spPr/>
      <dgm:t>
        <a:bodyPr/>
        <a:lstStyle/>
        <a:p>
          <a:endParaRPr lang="en-US"/>
        </a:p>
      </dgm:t>
    </dgm:pt>
    <dgm:pt modelId="{D1A71757-A656-4C29-8804-E1F95FFB33BD}" type="pres">
      <dgm:prSet presAssocID="{05317A65-8390-4E3C-8A24-9C1005BCEABA}" presName="root" presStyleCnt="0">
        <dgm:presLayoutVars>
          <dgm:dir/>
          <dgm:resizeHandles val="exact"/>
        </dgm:presLayoutVars>
      </dgm:prSet>
      <dgm:spPr/>
    </dgm:pt>
    <dgm:pt modelId="{C3917723-7364-4B60-A873-6473342F2ABE}" type="pres">
      <dgm:prSet presAssocID="{01B965F8-E325-43B3-80B3-B9D1E0388BA4}" presName="compNode" presStyleCnt="0"/>
      <dgm:spPr/>
    </dgm:pt>
    <dgm:pt modelId="{39D7A91F-44FE-4E0C-A439-E52BDC20EF2F}" type="pres">
      <dgm:prSet presAssocID="{01B965F8-E325-43B3-80B3-B9D1E0388BA4}" presName="bgRect" presStyleLbl="bgShp" presStyleIdx="0" presStyleCnt="3"/>
      <dgm:spPr/>
    </dgm:pt>
    <dgm:pt modelId="{702D8843-445B-457F-A870-6063277B8C28}" type="pres">
      <dgm:prSet presAssocID="{01B965F8-E325-43B3-80B3-B9D1E0388B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08A7F7-3488-4990-AA3C-C1BC95DAF8C4}" type="pres">
      <dgm:prSet presAssocID="{01B965F8-E325-43B3-80B3-B9D1E0388BA4}" presName="spaceRect" presStyleCnt="0"/>
      <dgm:spPr/>
    </dgm:pt>
    <dgm:pt modelId="{3DBE081F-A38E-47A4-996E-724CD0A608B7}" type="pres">
      <dgm:prSet presAssocID="{01B965F8-E325-43B3-80B3-B9D1E0388BA4}" presName="parTx" presStyleLbl="revTx" presStyleIdx="0" presStyleCnt="6" custScaleX="39763" custLinFactNeighborX="-34560" custLinFactNeighborY="-43">
        <dgm:presLayoutVars>
          <dgm:chMax val="0"/>
          <dgm:chPref val="0"/>
        </dgm:presLayoutVars>
      </dgm:prSet>
      <dgm:spPr/>
    </dgm:pt>
    <dgm:pt modelId="{E401D2FC-27C5-4BF9-88FF-D7A2618F1B8F}" type="pres">
      <dgm:prSet presAssocID="{01B965F8-E325-43B3-80B3-B9D1E0388BA4}" presName="desTx" presStyleLbl="revTx" presStyleIdx="1" presStyleCnt="6" custScaleX="100000" custLinFactNeighborX="-53071" custLinFactNeighborY="-43">
        <dgm:presLayoutVars/>
      </dgm:prSet>
      <dgm:spPr/>
    </dgm:pt>
    <dgm:pt modelId="{D0101774-A416-4F20-B05D-C75C1FA70563}" type="pres">
      <dgm:prSet presAssocID="{D9FB109A-2592-4A30-94DA-80D89CA21E17}" presName="sibTrans" presStyleCnt="0"/>
      <dgm:spPr/>
    </dgm:pt>
    <dgm:pt modelId="{4C7E5A81-5E27-4C33-BE19-166008AEFC12}" type="pres">
      <dgm:prSet presAssocID="{E1C50BCF-4341-4FE3-909A-A05E62610686}" presName="compNode" presStyleCnt="0"/>
      <dgm:spPr/>
    </dgm:pt>
    <dgm:pt modelId="{551B31DF-ADAE-4847-90AA-C40D1A44C92C}" type="pres">
      <dgm:prSet presAssocID="{E1C50BCF-4341-4FE3-909A-A05E62610686}" presName="bgRect" presStyleLbl="bgShp" presStyleIdx="1" presStyleCnt="3"/>
      <dgm:spPr/>
    </dgm:pt>
    <dgm:pt modelId="{2529CA2D-FEE5-429D-B671-4D1590E86296}" type="pres">
      <dgm:prSet presAssocID="{E1C50BCF-4341-4FE3-909A-A05E626106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BB0C6F0-147B-4879-B8D7-AE9B396F5A97}" type="pres">
      <dgm:prSet presAssocID="{E1C50BCF-4341-4FE3-909A-A05E62610686}" presName="spaceRect" presStyleCnt="0"/>
      <dgm:spPr/>
    </dgm:pt>
    <dgm:pt modelId="{E9119E0A-C4DD-4DA5-ABCD-C83244A9A760}" type="pres">
      <dgm:prSet presAssocID="{E1C50BCF-4341-4FE3-909A-A05E62610686}" presName="parTx" presStyleLbl="revTx" presStyleIdx="2" presStyleCnt="6" custScaleX="33744" custLinFactNeighborX="-37848">
        <dgm:presLayoutVars>
          <dgm:chMax val="0"/>
          <dgm:chPref val="0"/>
        </dgm:presLayoutVars>
      </dgm:prSet>
      <dgm:spPr/>
    </dgm:pt>
    <dgm:pt modelId="{896AF16E-D483-47D8-9097-3B89C9D42A27}" type="pres">
      <dgm:prSet presAssocID="{E1C50BCF-4341-4FE3-909A-A05E62610686}" presName="desTx" presStyleLbl="revTx" presStyleIdx="3" presStyleCnt="6" custScaleX="97055" custLinFactNeighborX="-53476">
        <dgm:presLayoutVars/>
      </dgm:prSet>
      <dgm:spPr/>
    </dgm:pt>
    <dgm:pt modelId="{05AC83B6-F854-4801-99B0-9E9C84711BBC}" type="pres">
      <dgm:prSet presAssocID="{DA290AD4-4CCE-4E29-8FD8-F344753A610C}" presName="sibTrans" presStyleCnt="0"/>
      <dgm:spPr/>
    </dgm:pt>
    <dgm:pt modelId="{6756707B-A429-4D61-8F2B-2BD87B107559}" type="pres">
      <dgm:prSet presAssocID="{E25CB8D7-2E39-4D62-85A9-BEB48A46DBE6}" presName="compNode" presStyleCnt="0"/>
      <dgm:spPr/>
    </dgm:pt>
    <dgm:pt modelId="{F9617E0E-147B-4BAD-8038-ABBEF26CD919}" type="pres">
      <dgm:prSet presAssocID="{E25CB8D7-2E39-4D62-85A9-BEB48A46DBE6}" presName="bgRect" presStyleLbl="bgShp" presStyleIdx="2" presStyleCnt="3"/>
      <dgm:spPr/>
    </dgm:pt>
    <dgm:pt modelId="{4ACCB43B-9E76-4612-BF49-A08AB4998D33}" type="pres">
      <dgm:prSet presAssocID="{E25CB8D7-2E39-4D62-85A9-BEB48A46DB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2FF7B37-3E02-4C19-834B-B8541EA0864E}" type="pres">
      <dgm:prSet presAssocID="{E25CB8D7-2E39-4D62-85A9-BEB48A46DBE6}" presName="spaceRect" presStyleCnt="0"/>
      <dgm:spPr/>
    </dgm:pt>
    <dgm:pt modelId="{C0C1E330-9B7F-422C-979E-DB0614BAD871}" type="pres">
      <dgm:prSet presAssocID="{E25CB8D7-2E39-4D62-85A9-BEB48A46DBE6}" presName="parTx" presStyleLbl="revTx" presStyleIdx="4" presStyleCnt="6" custScaleX="54820" custLinFactNeighborX="-25726">
        <dgm:presLayoutVars>
          <dgm:chMax val="0"/>
          <dgm:chPref val="0"/>
        </dgm:presLayoutVars>
      </dgm:prSet>
      <dgm:spPr/>
    </dgm:pt>
    <dgm:pt modelId="{EC163154-575B-4B36-AF5A-5FD25D6D347B}" type="pres">
      <dgm:prSet presAssocID="{E25CB8D7-2E39-4D62-85A9-BEB48A46DBE6}" presName="desTx" presStyleLbl="revTx" presStyleIdx="5" presStyleCnt="6" custScaleX="91382" custLinFactNeighborX="-52679" custLinFactNeighborY="43">
        <dgm:presLayoutVars/>
      </dgm:prSet>
      <dgm:spPr/>
    </dgm:pt>
  </dgm:ptLst>
  <dgm:cxnLst>
    <dgm:cxn modelId="{9AEF7316-C638-4BA6-98FB-C6CE42C7A154}" type="presOf" srcId="{01B965F8-E325-43B3-80B3-B9D1E0388BA4}" destId="{3DBE081F-A38E-47A4-996E-724CD0A608B7}" srcOrd="0" destOrd="0" presId="urn:microsoft.com/office/officeart/2018/2/layout/IconVerticalSolidList"/>
    <dgm:cxn modelId="{76C2B31A-D28D-4419-9C6D-6AF2C31AACB5}" srcId="{E1C50BCF-4341-4FE3-909A-A05E62610686}" destId="{022A9CC9-DE66-45F5-BC7C-F82FCC7EA29A}" srcOrd="0" destOrd="0" parTransId="{226D4D88-ED77-4EAA-AB66-FF7829EF4692}" sibTransId="{6B616B54-4F7E-4C19-AB07-CF929DE0226E}"/>
    <dgm:cxn modelId="{3CA01A25-1CC3-4EA4-A050-A3F9FA2A7922}" type="presOf" srcId="{D456CB0D-7FD2-4EF8-BAE5-7BB68CBD569C}" destId="{E401D2FC-27C5-4BF9-88FF-D7A2618F1B8F}" srcOrd="0" destOrd="0" presId="urn:microsoft.com/office/officeart/2018/2/layout/IconVerticalSolidList"/>
    <dgm:cxn modelId="{F4C8ED5B-F2B8-499C-B1A5-085EC230F845}" srcId="{05317A65-8390-4E3C-8A24-9C1005BCEABA}" destId="{E25CB8D7-2E39-4D62-85A9-BEB48A46DBE6}" srcOrd="2" destOrd="0" parTransId="{864BA4B8-618E-4E49-A6C4-E31689422AD4}" sibTransId="{6EF84E7B-CD53-49F5-9901-898CB2DB0284}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3CE090A0-12C1-4496-AFA5-7B8A87A738BD}" srcId="{E25CB8D7-2E39-4D62-85A9-BEB48A46DBE6}" destId="{FEA0EDC1-022C-43AF-809A-43A91E8CBF17}" srcOrd="0" destOrd="0" parTransId="{559973B4-D0F4-4A49-A038-9D777A950745}" sibTransId="{07076A80-BF1A-4A31-9612-2DC93C15CE8D}"/>
    <dgm:cxn modelId="{AF021FAA-6216-430A-B412-84059CC1988E}" type="presOf" srcId="{E25CB8D7-2E39-4D62-85A9-BEB48A46DBE6}" destId="{C0C1E330-9B7F-422C-979E-DB0614BAD871}" srcOrd="0" destOrd="0" presId="urn:microsoft.com/office/officeart/2018/2/layout/IconVerticalSolidList"/>
    <dgm:cxn modelId="{DCC756BF-8846-411D-A43A-9DCD497855F5}" srcId="{01B965F8-E325-43B3-80B3-B9D1E0388BA4}" destId="{D456CB0D-7FD2-4EF8-BAE5-7BB68CBD569C}" srcOrd="0" destOrd="0" parTransId="{2CA6D229-346F-4A50-9D72-6871FD9014D2}" sibTransId="{89661896-A979-48DD-8B17-88222238DBD0}"/>
    <dgm:cxn modelId="{6F7A6CCF-BA35-47D0-A183-8DFF07534F45}" type="presOf" srcId="{05317A65-8390-4E3C-8A24-9C1005BCEABA}" destId="{D1A71757-A656-4C29-8804-E1F95FFB33BD}" srcOrd="0" destOrd="0" presId="urn:microsoft.com/office/officeart/2018/2/layout/IconVerticalSolidList"/>
    <dgm:cxn modelId="{DCE4B1DA-3D11-4C6A-9325-55279BB80771}" type="presOf" srcId="{022A9CC9-DE66-45F5-BC7C-F82FCC7EA29A}" destId="{896AF16E-D483-47D8-9097-3B89C9D42A27}" srcOrd="0" destOrd="0" presId="urn:microsoft.com/office/officeart/2018/2/layout/IconVerticalSolidList"/>
    <dgm:cxn modelId="{C746E1DB-6C1C-4011-8F33-80397E2199E4}" srcId="{05317A65-8390-4E3C-8A24-9C1005BCEABA}" destId="{E1C50BCF-4341-4FE3-909A-A05E62610686}" srcOrd="1" destOrd="0" parTransId="{37287D1C-9A77-4D5F-9D2B-78D65EC7BE06}" sibTransId="{DA290AD4-4CCE-4E29-8FD8-F344753A610C}"/>
    <dgm:cxn modelId="{A33814E9-D140-49B5-A73D-21BCD8D83429}" type="presOf" srcId="{E1C50BCF-4341-4FE3-909A-A05E62610686}" destId="{E9119E0A-C4DD-4DA5-ABCD-C83244A9A760}" srcOrd="0" destOrd="0" presId="urn:microsoft.com/office/officeart/2018/2/layout/IconVerticalSolidList"/>
    <dgm:cxn modelId="{57C953F9-6A8A-4820-B557-A11383BA002B}" type="presOf" srcId="{FEA0EDC1-022C-43AF-809A-43A91E8CBF17}" destId="{EC163154-575B-4B36-AF5A-5FD25D6D347B}" srcOrd="0" destOrd="0" presId="urn:microsoft.com/office/officeart/2018/2/layout/IconVerticalSolidList"/>
    <dgm:cxn modelId="{2C0BF3C1-CC8A-4CCA-86B2-4D4E517C4357}" type="presParOf" srcId="{D1A71757-A656-4C29-8804-E1F95FFB33BD}" destId="{C3917723-7364-4B60-A873-6473342F2ABE}" srcOrd="0" destOrd="0" presId="urn:microsoft.com/office/officeart/2018/2/layout/IconVerticalSolidList"/>
    <dgm:cxn modelId="{7E117384-C24B-4AC6-AFD8-36F930C22A4B}" type="presParOf" srcId="{C3917723-7364-4B60-A873-6473342F2ABE}" destId="{39D7A91F-44FE-4E0C-A439-E52BDC20EF2F}" srcOrd="0" destOrd="0" presId="urn:microsoft.com/office/officeart/2018/2/layout/IconVerticalSolidList"/>
    <dgm:cxn modelId="{15B25E10-E13C-4EB4-8568-C0D589616600}" type="presParOf" srcId="{C3917723-7364-4B60-A873-6473342F2ABE}" destId="{702D8843-445B-457F-A870-6063277B8C28}" srcOrd="1" destOrd="0" presId="urn:microsoft.com/office/officeart/2018/2/layout/IconVerticalSolidList"/>
    <dgm:cxn modelId="{EA1922C8-607A-429A-9EB9-A50A406986E6}" type="presParOf" srcId="{C3917723-7364-4B60-A873-6473342F2ABE}" destId="{8908A7F7-3488-4990-AA3C-C1BC95DAF8C4}" srcOrd="2" destOrd="0" presId="urn:microsoft.com/office/officeart/2018/2/layout/IconVerticalSolidList"/>
    <dgm:cxn modelId="{14EFDDAC-1BED-4FF5-B1AC-BB00C343FFA1}" type="presParOf" srcId="{C3917723-7364-4B60-A873-6473342F2ABE}" destId="{3DBE081F-A38E-47A4-996E-724CD0A608B7}" srcOrd="3" destOrd="0" presId="urn:microsoft.com/office/officeart/2018/2/layout/IconVerticalSolidList"/>
    <dgm:cxn modelId="{D84C5EC3-EB71-4D8D-9409-2F672348E8CF}" type="presParOf" srcId="{C3917723-7364-4B60-A873-6473342F2ABE}" destId="{E401D2FC-27C5-4BF9-88FF-D7A2618F1B8F}" srcOrd="4" destOrd="0" presId="urn:microsoft.com/office/officeart/2018/2/layout/IconVerticalSolidList"/>
    <dgm:cxn modelId="{ECBE8B9A-7E14-4B6C-B5BD-D43942CF9C18}" type="presParOf" srcId="{D1A71757-A656-4C29-8804-E1F95FFB33BD}" destId="{D0101774-A416-4F20-B05D-C75C1FA70563}" srcOrd="1" destOrd="0" presId="urn:microsoft.com/office/officeart/2018/2/layout/IconVerticalSolidList"/>
    <dgm:cxn modelId="{661CCBFA-A04F-497A-91A7-3622BA0B0747}" type="presParOf" srcId="{D1A71757-A656-4C29-8804-E1F95FFB33BD}" destId="{4C7E5A81-5E27-4C33-BE19-166008AEFC12}" srcOrd="2" destOrd="0" presId="urn:microsoft.com/office/officeart/2018/2/layout/IconVerticalSolidList"/>
    <dgm:cxn modelId="{4EB9758B-013A-489A-A007-C813D9DE91D9}" type="presParOf" srcId="{4C7E5A81-5E27-4C33-BE19-166008AEFC12}" destId="{551B31DF-ADAE-4847-90AA-C40D1A44C92C}" srcOrd="0" destOrd="0" presId="urn:microsoft.com/office/officeart/2018/2/layout/IconVerticalSolidList"/>
    <dgm:cxn modelId="{CBC048B0-48BD-44A3-AA19-EBD6FF24F326}" type="presParOf" srcId="{4C7E5A81-5E27-4C33-BE19-166008AEFC12}" destId="{2529CA2D-FEE5-429D-B671-4D1590E86296}" srcOrd="1" destOrd="0" presId="urn:microsoft.com/office/officeart/2018/2/layout/IconVerticalSolidList"/>
    <dgm:cxn modelId="{8F767EF1-E0C7-4E3E-A098-04E780FFBCD9}" type="presParOf" srcId="{4C7E5A81-5E27-4C33-BE19-166008AEFC12}" destId="{3BB0C6F0-147B-4879-B8D7-AE9B396F5A97}" srcOrd="2" destOrd="0" presId="urn:microsoft.com/office/officeart/2018/2/layout/IconVerticalSolidList"/>
    <dgm:cxn modelId="{F82391AF-428E-4115-851F-F88DC7E34AC9}" type="presParOf" srcId="{4C7E5A81-5E27-4C33-BE19-166008AEFC12}" destId="{E9119E0A-C4DD-4DA5-ABCD-C83244A9A760}" srcOrd="3" destOrd="0" presId="urn:microsoft.com/office/officeart/2018/2/layout/IconVerticalSolidList"/>
    <dgm:cxn modelId="{F9DC548B-678B-45C1-9427-5C5667D5F309}" type="presParOf" srcId="{4C7E5A81-5E27-4C33-BE19-166008AEFC12}" destId="{896AF16E-D483-47D8-9097-3B89C9D42A27}" srcOrd="4" destOrd="0" presId="urn:microsoft.com/office/officeart/2018/2/layout/IconVerticalSolidList"/>
    <dgm:cxn modelId="{E3B5D7CA-4BE1-4A74-A1A4-B2F7F5EDCA25}" type="presParOf" srcId="{D1A71757-A656-4C29-8804-E1F95FFB33BD}" destId="{05AC83B6-F854-4801-99B0-9E9C84711BBC}" srcOrd="3" destOrd="0" presId="urn:microsoft.com/office/officeart/2018/2/layout/IconVerticalSolidList"/>
    <dgm:cxn modelId="{CB14412F-E096-4E8E-B157-3C67C384651F}" type="presParOf" srcId="{D1A71757-A656-4C29-8804-E1F95FFB33BD}" destId="{6756707B-A429-4D61-8F2B-2BD87B107559}" srcOrd="4" destOrd="0" presId="urn:microsoft.com/office/officeart/2018/2/layout/IconVerticalSolidList"/>
    <dgm:cxn modelId="{6E84CBAD-DCA8-4B18-923C-5CE734E42243}" type="presParOf" srcId="{6756707B-A429-4D61-8F2B-2BD87B107559}" destId="{F9617E0E-147B-4BAD-8038-ABBEF26CD919}" srcOrd="0" destOrd="0" presId="urn:microsoft.com/office/officeart/2018/2/layout/IconVerticalSolidList"/>
    <dgm:cxn modelId="{3A8F1B9D-41BA-425B-B072-A6F82B031FA5}" type="presParOf" srcId="{6756707B-A429-4D61-8F2B-2BD87B107559}" destId="{4ACCB43B-9E76-4612-BF49-A08AB4998D33}" srcOrd="1" destOrd="0" presId="urn:microsoft.com/office/officeart/2018/2/layout/IconVerticalSolidList"/>
    <dgm:cxn modelId="{2D314809-B897-4C2B-9060-B5D0BFDCDBD3}" type="presParOf" srcId="{6756707B-A429-4D61-8F2B-2BD87B107559}" destId="{02FF7B37-3E02-4C19-834B-B8541EA0864E}" srcOrd="2" destOrd="0" presId="urn:microsoft.com/office/officeart/2018/2/layout/IconVerticalSolidList"/>
    <dgm:cxn modelId="{D3A0AEAC-F081-46E6-97B9-5DDC89A08A4C}" type="presParOf" srcId="{6756707B-A429-4D61-8F2B-2BD87B107559}" destId="{C0C1E330-9B7F-422C-979E-DB0614BAD871}" srcOrd="3" destOrd="0" presId="urn:microsoft.com/office/officeart/2018/2/layout/IconVerticalSolidList"/>
    <dgm:cxn modelId="{BC9ECCAC-2E82-4331-88C7-DD886EF5525E}" type="presParOf" srcId="{6756707B-A429-4D61-8F2B-2BD87B107559}" destId="{EC163154-575B-4B36-AF5A-5FD25D6D347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80C596-9F9D-4101-925E-E1073B55DE8A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7F2907-F85E-484F-9C6D-DF798AB7C8B1}">
      <dgm:prSet/>
      <dgm:spPr/>
      <dgm:t>
        <a:bodyPr/>
        <a:lstStyle/>
        <a:p>
          <a:r>
            <a:rPr lang="en-US"/>
            <a:t>Status:</a:t>
          </a:r>
        </a:p>
      </dgm:t>
    </dgm:pt>
    <dgm:pt modelId="{E45D646E-41F8-4E85-9A26-5C454FEF8F6B}" type="parTrans" cxnId="{FBCD7172-4FC3-4ED0-82E0-7C5B6AAB8700}">
      <dgm:prSet/>
      <dgm:spPr/>
      <dgm:t>
        <a:bodyPr/>
        <a:lstStyle/>
        <a:p>
          <a:endParaRPr lang="en-US"/>
        </a:p>
      </dgm:t>
    </dgm:pt>
    <dgm:pt modelId="{60608E01-6782-4EE6-9A5A-EBC3AA493A52}" type="sibTrans" cxnId="{FBCD7172-4FC3-4ED0-82E0-7C5B6AAB8700}">
      <dgm:prSet/>
      <dgm:spPr/>
      <dgm:t>
        <a:bodyPr/>
        <a:lstStyle/>
        <a:p>
          <a:endParaRPr lang="en-US"/>
        </a:p>
      </dgm:t>
    </dgm:pt>
    <dgm:pt modelId="{199F648F-D52F-4684-A65A-E980D7230E2A}">
      <dgm:prSet/>
      <dgm:spPr/>
      <dgm:t>
        <a:bodyPr/>
        <a:lstStyle/>
        <a:p>
          <a:r>
            <a:rPr lang="en-US"/>
            <a:t>Completed code</a:t>
          </a:r>
        </a:p>
      </dgm:t>
    </dgm:pt>
    <dgm:pt modelId="{9DF6611A-51B8-4FA0-BA88-DC53C2AD6946}" type="parTrans" cxnId="{278DC2B1-63EE-4B66-B4E4-3F875ACA51E7}">
      <dgm:prSet/>
      <dgm:spPr/>
      <dgm:t>
        <a:bodyPr/>
        <a:lstStyle/>
        <a:p>
          <a:endParaRPr lang="en-US"/>
        </a:p>
      </dgm:t>
    </dgm:pt>
    <dgm:pt modelId="{73EB43B7-C597-432D-B410-05AC5DE01173}" type="sibTrans" cxnId="{278DC2B1-63EE-4B66-B4E4-3F875ACA51E7}">
      <dgm:prSet/>
      <dgm:spPr/>
      <dgm:t>
        <a:bodyPr/>
        <a:lstStyle/>
        <a:p>
          <a:endParaRPr lang="en-US"/>
        </a:p>
      </dgm:t>
    </dgm:pt>
    <dgm:pt modelId="{406FAADF-EAC5-4975-B8A4-C7497D084161}">
      <dgm:prSet/>
      <dgm:spPr/>
      <dgm:t>
        <a:bodyPr/>
        <a:lstStyle/>
        <a:p>
          <a:r>
            <a:rPr lang="en-US"/>
            <a:t>Sample graphs generated</a:t>
          </a:r>
        </a:p>
      </dgm:t>
    </dgm:pt>
    <dgm:pt modelId="{7E89B0F3-177B-4F33-92FD-7D8B660A1E0A}" type="parTrans" cxnId="{FA176814-DDA0-45EC-A019-6469AC31C9A1}">
      <dgm:prSet/>
      <dgm:spPr/>
      <dgm:t>
        <a:bodyPr/>
        <a:lstStyle/>
        <a:p>
          <a:endParaRPr lang="en-US"/>
        </a:p>
      </dgm:t>
    </dgm:pt>
    <dgm:pt modelId="{8A390A65-F7AA-4319-ABAF-59897249EE92}" type="sibTrans" cxnId="{FA176814-DDA0-45EC-A019-6469AC31C9A1}">
      <dgm:prSet/>
      <dgm:spPr/>
      <dgm:t>
        <a:bodyPr/>
        <a:lstStyle/>
        <a:p>
          <a:endParaRPr lang="en-US"/>
        </a:p>
      </dgm:t>
    </dgm:pt>
    <dgm:pt modelId="{33D62075-2049-40B4-A854-0D144AD03BFB}">
      <dgm:prSet/>
      <dgm:spPr/>
      <dgm:t>
        <a:bodyPr/>
        <a:lstStyle/>
        <a:p>
          <a:r>
            <a:rPr lang="en-US"/>
            <a:t>Documentation not started</a:t>
          </a:r>
        </a:p>
      </dgm:t>
    </dgm:pt>
    <dgm:pt modelId="{3904393A-B0B7-4E69-9CC5-AD454ECDC31D}" type="parTrans" cxnId="{F57F6662-EBCC-416B-AB9F-3A58207D1198}">
      <dgm:prSet/>
      <dgm:spPr/>
      <dgm:t>
        <a:bodyPr/>
        <a:lstStyle/>
        <a:p>
          <a:endParaRPr lang="en-US"/>
        </a:p>
      </dgm:t>
    </dgm:pt>
    <dgm:pt modelId="{7FCD1EB5-7605-41C8-8CF1-7A02FE67280F}" type="sibTrans" cxnId="{F57F6662-EBCC-416B-AB9F-3A58207D1198}">
      <dgm:prSet/>
      <dgm:spPr/>
      <dgm:t>
        <a:bodyPr/>
        <a:lstStyle/>
        <a:p>
          <a:endParaRPr lang="en-US"/>
        </a:p>
      </dgm:t>
    </dgm:pt>
    <dgm:pt modelId="{81759E3B-9B01-456D-8397-11F7F590C582}" type="pres">
      <dgm:prSet presAssocID="{9280C596-9F9D-4101-925E-E1073B55DE8A}" presName="vert0" presStyleCnt="0">
        <dgm:presLayoutVars>
          <dgm:dir/>
          <dgm:animOne val="branch"/>
          <dgm:animLvl val="lvl"/>
        </dgm:presLayoutVars>
      </dgm:prSet>
      <dgm:spPr/>
    </dgm:pt>
    <dgm:pt modelId="{F5002BAE-94A4-4B87-B443-E248237A804F}" type="pres">
      <dgm:prSet presAssocID="{7F7F2907-F85E-484F-9C6D-DF798AB7C8B1}" presName="thickLine" presStyleLbl="alignNode1" presStyleIdx="0" presStyleCnt="1"/>
      <dgm:spPr/>
    </dgm:pt>
    <dgm:pt modelId="{4869BBFD-DC74-4125-9122-10A23B48D8F7}" type="pres">
      <dgm:prSet presAssocID="{7F7F2907-F85E-484F-9C6D-DF798AB7C8B1}" presName="horz1" presStyleCnt="0"/>
      <dgm:spPr/>
    </dgm:pt>
    <dgm:pt modelId="{BF7653CF-856A-47E3-B09E-9E2687017E48}" type="pres">
      <dgm:prSet presAssocID="{7F7F2907-F85E-484F-9C6D-DF798AB7C8B1}" presName="tx1" presStyleLbl="revTx" presStyleIdx="0" presStyleCnt="4"/>
      <dgm:spPr/>
    </dgm:pt>
    <dgm:pt modelId="{FF5257A9-24D9-487D-B021-3AF2A22997B8}" type="pres">
      <dgm:prSet presAssocID="{7F7F2907-F85E-484F-9C6D-DF798AB7C8B1}" presName="vert1" presStyleCnt="0"/>
      <dgm:spPr/>
    </dgm:pt>
    <dgm:pt modelId="{E3688E97-80F6-41A4-B7F1-FC8C29843E46}" type="pres">
      <dgm:prSet presAssocID="{199F648F-D52F-4684-A65A-E980D7230E2A}" presName="vertSpace2a" presStyleCnt="0"/>
      <dgm:spPr/>
    </dgm:pt>
    <dgm:pt modelId="{FC788018-B8F5-408E-AB44-EBCA0E516B62}" type="pres">
      <dgm:prSet presAssocID="{199F648F-D52F-4684-A65A-E980D7230E2A}" presName="horz2" presStyleCnt="0"/>
      <dgm:spPr/>
    </dgm:pt>
    <dgm:pt modelId="{CAD32E75-FB5A-41A3-9ABD-F1F827E9073F}" type="pres">
      <dgm:prSet presAssocID="{199F648F-D52F-4684-A65A-E980D7230E2A}" presName="horzSpace2" presStyleCnt="0"/>
      <dgm:spPr/>
    </dgm:pt>
    <dgm:pt modelId="{1DE317EC-D0E0-4ACC-AA27-22025F409E07}" type="pres">
      <dgm:prSet presAssocID="{199F648F-D52F-4684-A65A-E980D7230E2A}" presName="tx2" presStyleLbl="revTx" presStyleIdx="1" presStyleCnt="4"/>
      <dgm:spPr/>
    </dgm:pt>
    <dgm:pt modelId="{73D13784-5DD6-47B2-A9F1-1F79FA4B0463}" type="pres">
      <dgm:prSet presAssocID="{199F648F-D52F-4684-A65A-E980D7230E2A}" presName="vert2" presStyleCnt="0"/>
      <dgm:spPr/>
    </dgm:pt>
    <dgm:pt modelId="{EB2ED124-ACCF-49C0-AAC4-AE8F1DFAB40B}" type="pres">
      <dgm:prSet presAssocID="{199F648F-D52F-4684-A65A-E980D7230E2A}" presName="thinLine2b" presStyleLbl="callout" presStyleIdx="0" presStyleCnt="3"/>
      <dgm:spPr/>
    </dgm:pt>
    <dgm:pt modelId="{942ADD7A-85CD-4EC9-AB39-6746ED9B21AF}" type="pres">
      <dgm:prSet presAssocID="{199F648F-D52F-4684-A65A-E980D7230E2A}" presName="vertSpace2b" presStyleCnt="0"/>
      <dgm:spPr/>
    </dgm:pt>
    <dgm:pt modelId="{4EAEEC16-6DCC-40FC-A849-B12E11892491}" type="pres">
      <dgm:prSet presAssocID="{406FAADF-EAC5-4975-B8A4-C7497D084161}" presName="horz2" presStyleCnt="0"/>
      <dgm:spPr/>
    </dgm:pt>
    <dgm:pt modelId="{988D2782-80A9-4D61-9BEB-ABB67C03E56A}" type="pres">
      <dgm:prSet presAssocID="{406FAADF-EAC5-4975-B8A4-C7497D084161}" presName="horzSpace2" presStyleCnt="0"/>
      <dgm:spPr/>
    </dgm:pt>
    <dgm:pt modelId="{8905E787-B7B5-4C90-8A81-0321AEA5CB99}" type="pres">
      <dgm:prSet presAssocID="{406FAADF-EAC5-4975-B8A4-C7497D084161}" presName="tx2" presStyleLbl="revTx" presStyleIdx="2" presStyleCnt="4"/>
      <dgm:spPr/>
    </dgm:pt>
    <dgm:pt modelId="{89F76EC8-B9BA-4E67-B87A-1FA837D60D65}" type="pres">
      <dgm:prSet presAssocID="{406FAADF-EAC5-4975-B8A4-C7497D084161}" presName="vert2" presStyleCnt="0"/>
      <dgm:spPr/>
    </dgm:pt>
    <dgm:pt modelId="{0E9FAE23-FADF-48D8-A7CC-65BD48C2EF58}" type="pres">
      <dgm:prSet presAssocID="{406FAADF-EAC5-4975-B8A4-C7497D084161}" presName="thinLine2b" presStyleLbl="callout" presStyleIdx="1" presStyleCnt="3"/>
      <dgm:spPr/>
    </dgm:pt>
    <dgm:pt modelId="{143035C1-1C05-4F06-9790-AECD60DA0EB2}" type="pres">
      <dgm:prSet presAssocID="{406FAADF-EAC5-4975-B8A4-C7497D084161}" presName="vertSpace2b" presStyleCnt="0"/>
      <dgm:spPr/>
    </dgm:pt>
    <dgm:pt modelId="{6673D911-2B25-42FF-905C-5C63758E700B}" type="pres">
      <dgm:prSet presAssocID="{33D62075-2049-40B4-A854-0D144AD03BFB}" presName="horz2" presStyleCnt="0"/>
      <dgm:spPr/>
    </dgm:pt>
    <dgm:pt modelId="{5AF0A26B-66E2-421C-96DD-5C5F10136635}" type="pres">
      <dgm:prSet presAssocID="{33D62075-2049-40B4-A854-0D144AD03BFB}" presName="horzSpace2" presStyleCnt="0"/>
      <dgm:spPr/>
    </dgm:pt>
    <dgm:pt modelId="{30C2D22E-5CF3-415A-ABF3-07157ED4680B}" type="pres">
      <dgm:prSet presAssocID="{33D62075-2049-40B4-A854-0D144AD03BFB}" presName="tx2" presStyleLbl="revTx" presStyleIdx="3" presStyleCnt="4"/>
      <dgm:spPr/>
    </dgm:pt>
    <dgm:pt modelId="{4B21C37F-1685-4111-BA78-5118673ED29E}" type="pres">
      <dgm:prSet presAssocID="{33D62075-2049-40B4-A854-0D144AD03BFB}" presName="vert2" presStyleCnt="0"/>
      <dgm:spPr/>
    </dgm:pt>
    <dgm:pt modelId="{00C67DB3-67BA-4355-9D4B-BAFAAA394C5A}" type="pres">
      <dgm:prSet presAssocID="{33D62075-2049-40B4-A854-0D144AD03BFB}" presName="thinLine2b" presStyleLbl="callout" presStyleIdx="2" presStyleCnt="3"/>
      <dgm:spPr/>
    </dgm:pt>
    <dgm:pt modelId="{154F83DF-F68F-4240-9916-8C146D34319D}" type="pres">
      <dgm:prSet presAssocID="{33D62075-2049-40B4-A854-0D144AD03BFB}" presName="vertSpace2b" presStyleCnt="0"/>
      <dgm:spPr/>
    </dgm:pt>
  </dgm:ptLst>
  <dgm:cxnLst>
    <dgm:cxn modelId="{FA176814-DDA0-45EC-A019-6469AC31C9A1}" srcId="{7F7F2907-F85E-484F-9C6D-DF798AB7C8B1}" destId="{406FAADF-EAC5-4975-B8A4-C7497D084161}" srcOrd="1" destOrd="0" parTransId="{7E89B0F3-177B-4F33-92FD-7D8B660A1E0A}" sibTransId="{8A390A65-F7AA-4319-ABAF-59897249EE92}"/>
    <dgm:cxn modelId="{F57F6662-EBCC-416B-AB9F-3A58207D1198}" srcId="{7F7F2907-F85E-484F-9C6D-DF798AB7C8B1}" destId="{33D62075-2049-40B4-A854-0D144AD03BFB}" srcOrd="2" destOrd="0" parTransId="{3904393A-B0B7-4E69-9CC5-AD454ECDC31D}" sibTransId="{7FCD1EB5-7605-41C8-8CF1-7A02FE67280F}"/>
    <dgm:cxn modelId="{D880C763-CAFA-4833-8F8D-231A9224CCD5}" type="presOf" srcId="{33D62075-2049-40B4-A854-0D144AD03BFB}" destId="{30C2D22E-5CF3-415A-ABF3-07157ED4680B}" srcOrd="0" destOrd="0" presId="urn:microsoft.com/office/officeart/2008/layout/LinedList"/>
    <dgm:cxn modelId="{D90DDC51-EE2B-4426-B713-935AFB52CBC3}" type="presOf" srcId="{9280C596-9F9D-4101-925E-E1073B55DE8A}" destId="{81759E3B-9B01-456D-8397-11F7F590C582}" srcOrd="0" destOrd="0" presId="urn:microsoft.com/office/officeart/2008/layout/LinedList"/>
    <dgm:cxn modelId="{FBCD7172-4FC3-4ED0-82E0-7C5B6AAB8700}" srcId="{9280C596-9F9D-4101-925E-E1073B55DE8A}" destId="{7F7F2907-F85E-484F-9C6D-DF798AB7C8B1}" srcOrd="0" destOrd="0" parTransId="{E45D646E-41F8-4E85-9A26-5C454FEF8F6B}" sibTransId="{60608E01-6782-4EE6-9A5A-EBC3AA493A52}"/>
    <dgm:cxn modelId="{05F5FE72-DF05-48A1-94D0-82CCBF827678}" type="presOf" srcId="{199F648F-D52F-4684-A65A-E980D7230E2A}" destId="{1DE317EC-D0E0-4ACC-AA27-22025F409E07}" srcOrd="0" destOrd="0" presId="urn:microsoft.com/office/officeart/2008/layout/LinedList"/>
    <dgm:cxn modelId="{D05AD355-073D-417A-9711-7F9B8261951E}" type="presOf" srcId="{406FAADF-EAC5-4975-B8A4-C7497D084161}" destId="{8905E787-B7B5-4C90-8A81-0321AEA5CB99}" srcOrd="0" destOrd="0" presId="urn:microsoft.com/office/officeart/2008/layout/LinedList"/>
    <dgm:cxn modelId="{3DE95097-9849-4773-A209-4C452CF8F65B}" type="presOf" srcId="{7F7F2907-F85E-484F-9C6D-DF798AB7C8B1}" destId="{BF7653CF-856A-47E3-B09E-9E2687017E48}" srcOrd="0" destOrd="0" presId="urn:microsoft.com/office/officeart/2008/layout/LinedList"/>
    <dgm:cxn modelId="{278DC2B1-63EE-4B66-B4E4-3F875ACA51E7}" srcId="{7F7F2907-F85E-484F-9C6D-DF798AB7C8B1}" destId="{199F648F-D52F-4684-A65A-E980D7230E2A}" srcOrd="0" destOrd="0" parTransId="{9DF6611A-51B8-4FA0-BA88-DC53C2AD6946}" sibTransId="{73EB43B7-C597-432D-B410-05AC5DE01173}"/>
    <dgm:cxn modelId="{7938D201-29C6-4E09-BD72-D8A18A25F709}" type="presParOf" srcId="{81759E3B-9B01-456D-8397-11F7F590C582}" destId="{F5002BAE-94A4-4B87-B443-E248237A804F}" srcOrd="0" destOrd="0" presId="urn:microsoft.com/office/officeart/2008/layout/LinedList"/>
    <dgm:cxn modelId="{E0C98C2B-D061-41E6-BE4D-305B634FF61B}" type="presParOf" srcId="{81759E3B-9B01-456D-8397-11F7F590C582}" destId="{4869BBFD-DC74-4125-9122-10A23B48D8F7}" srcOrd="1" destOrd="0" presId="urn:microsoft.com/office/officeart/2008/layout/LinedList"/>
    <dgm:cxn modelId="{3DA4C166-D02D-4AD1-99AF-BBDBE55225FD}" type="presParOf" srcId="{4869BBFD-DC74-4125-9122-10A23B48D8F7}" destId="{BF7653CF-856A-47E3-B09E-9E2687017E48}" srcOrd="0" destOrd="0" presId="urn:microsoft.com/office/officeart/2008/layout/LinedList"/>
    <dgm:cxn modelId="{54E413E5-459E-4FC4-8C7C-DC3C1E7BC977}" type="presParOf" srcId="{4869BBFD-DC74-4125-9122-10A23B48D8F7}" destId="{FF5257A9-24D9-487D-B021-3AF2A22997B8}" srcOrd="1" destOrd="0" presId="urn:microsoft.com/office/officeart/2008/layout/LinedList"/>
    <dgm:cxn modelId="{75EF87A3-74E2-40DF-8C86-E99CD2D3C0E2}" type="presParOf" srcId="{FF5257A9-24D9-487D-B021-3AF2A22997B8}" destId="{E3688E97-80F6-41A4-B7F1-FC8C29843E46}" srcOrd="0" destOrd="0" presId="urn:microsoft.com/office/officeart/2008/layout/LinedList"/>
    <dgm:cxn modelId="{8DA8D1DB-22CC-4B56-AE93-667E5857E28B}" type="presParOf" srcId="{FF5257A9-24D9-487D-B021-3AF2A22997B8}" destId="{FC788018-B8F5-408E-AB44-EBCA0E516B62}" srcOrd="1" destOrd="0" presId="urn:microsoft.com/office/officeart/2008/layout/LinedList"/>
    <dgm:cxn modelId="{4E671504-EA0E-47AA-90D9-CCF8334BEC2C}" type="presParOf" srcId="{FC788018-B8F5-408E-AB44-EBCA0E516B62}" destId="{CAD32E75-FB5A-41A3-9ABD-F1F827E9073F}" srcOrd="0" destOrd="0" presId="urn:microsoft.com/office/officeart/2008/layout/LinedList"/>
    <dgm:cxn modelId="{500F1497-7FEE-47DD-A504-C1558D3DC8F4}" type="presParOf" srcId="{FC788018-B8F5-408E-AB44-EBCA0E516B62}" destId="{1DE317EC-D0E0-4ACC-AA27-22025F409E07}" srcOrd="1" destOrd="0" presId="urn:microsoft.com/office/officeart/2008/layout/LinedList"/>
    <dgm:cxn modelId="{FD01D973-76FD-4041-A9CE-B416B75C9594}" type="presParOf" srcId="{FC788018-B8F5-408E-AB44-EBCA0E516B62}" destId="{73D13784-5DD6-47B2-A9F1-1F79FA4B0463}" srcOrd="2" destOrd="0" presId="urn:microsoft.com/office/officeart/2008/layout/LinedList"/>
    <dgm:cxn modelId="{FFFC5BC5-A8F2-4ABF-80F8-B28BA8EE2523}" type="presParOf" srcId="{FF5257A9-24D9-487D-B021-3AF2A22997B8}" destId="{EB2ED124-ACCF-49C0-AAC4-AE8F1DFAB40B}" srcOrd="2" destOrd="0" presId="urn:microsoft.com/office/officeart/2008/layout/LinedList"/>
    <dgm:cxn modelId="{80E1C492-FA18-4CD4-8B10-A1FDB7A01550}" type="presParOf" srcId="{FF5257A9-24D9-487D-B021-3AF2A22997B8}" destId="{942ADD7A-85CD-4EC9-AB39-6746ED9B21AF}" srcOrd="3" destOrd="0" presId="urn:microsoft.com/office/officeart/2008/layout/LinedList"/>
    <dgm:cxn modelId="{3D665097-99D9-45DD-A214-E52F10F6D1D0}" type="presParOf" srcId="{FF5257A9-24D9-487D-B021-3AF2A22997B8}" destId="{4EAEEC16-6DCC-40FC-A849-B12E11892491}" srcOrd="4" destOrd="0" presId="urn:microsoft.com/office/officeart/2008/layout/LinedList"/>
    <dgm:cxn modelId="{FB1485D9-531A-45D6-83DB-260593E09172}" type="presParOf" srcId="{4EAEEC16-6DCC-40FC-A849-B12E11892491}" destId="{988D2782-80A9-4D61-9BEB-ABB67C03E56A}" srcOrd="0" destOrd="0" presId="urn:microsoft.com/office/officeart/2008/layout/LinedList"/>
    <dgm:cxn modelId="{0D4D0B04-CDF1-4CD6-970C-E9C56DA4CA7E}" type="presParOf" srcId="{4EAEEC16-6DCC-40FC-A849-B12E11892491}" destId="{8905E787-B7B5-4C90-8A81-0321AEA5CB99}" srcOrd="1" destOrd="0" presId="urn:microsoft.com/office/officeart/2008/layout/LinedList"/>
    <dgm:cxn modelId="{4364B155-7126-4B2D-B521-B964264A44F0}" type="presParOf" srcId="{4EAEEC16-6DCC-40FC-A849-B12E11892491}" destId="{89F76EC8-B9BA-4E67-B87A-1FA837D60D65}" srcOrd="2" destOrd="0" presId="urn:microsoft.com/office/officeart/2008/layout/LinedList"/>
    <dgm:cxn modelId="{3B4716C7-43C4-467D-9044-CAD2E6A5AA14}" type="presParOf" srcId="{FF5257A9-24D9-487D-B021-3AF2A22997B8}" destId="{0E9FAE23-FADF-48D8-A7CC-65BD48C2EF58}" srcOrd="5" destOrd="0" presId="urn:microsoft.com/office/officeart/2008/layout/LinedList"/>
    <dgm:cxn modelId="{B082CC1C-94FC-435F-BDF5-CDED50E797C6}" type="presParOf" srcId="{FF5257A9-24D9-487D-B021-3AF2A22997B8}" destId="{143035C1-1C05-4F06-9790-AECD60DA0EB2}" srcOrd="6" destOrd="0" presId="urn:microsoft.com/office/officeart/2008/layout/LinedList"/>
    <dgm:cxn modelId="{902DC586-F29A-4B47-A771-BF4AB1EB2FF1}" type="presParOf" srcId="{FF5257A9-24D9-487D-B021-3AF2A22997B8}" destId="{6673D911-2B25-42FF-905C-5C63758E700B}" srcOrd="7" destOrd="0" presId="urn:microsoft.com/office/officeart/2008/layout/LinedList"/>
    <dgm:cxn modelId="{27038DC0-BD2D-4003-970F-EABF45C88AE1}" type="presParOf" srcId="{6673D911-2B25-42FF-905C-5C63758E700B}" destId="{5AF0A26B-66E2-421C-96DD-5C5F10136635}" srcOrd="0" destOrd="0" presId="urn:microsoft.com/office/officeart/2008/layout/LinedList"/>
    <dgm:cxn modelId="{CF590BE3-05FD-4B65-AB19-FBFA382B1718}" type="presParOf" srcId="{6673D911-2B25-42FF-905C-5C63758E700B}" destId="{30C2D22E-5CF3-415A-ABF3-07157ED4680B}" srcOrd="1" destOrd="0" presId="urn:microsoft.com/office/officeart/2008/layout/LinedList"/>
    <dgm:cxn modelId="{E3024F38-5C9A-4EBC-AC5D-7064A93D6539}" type="presParOf" srcId="{6673D911-2B25-42FF-905C-5C63758E700B}" destId="{4B21C37F-1685-4111-BA78-5118673ED29E}" srcOrd="2" destOrd="0" presId="urn:microsoft.com/office/officeart/2008/layout/LinedList"/>
    <dgm:cxn modelId="{38B5A686-4A7B-4B60-ABA0-EBF79DFAB8A5}" type="presParOf" srcId="{FF5257A9-24D9-487D-B021-3AF2A22997B8}" destId="{00C67DB3-67BA-4355-9D4B-BAFAAA394C5A}" srcOrd="8" destOrd="0" presId="urn:microsoft.com/office/officeart/2008/layout/LinedList"/>
    <dgm:cxn modelId="{49D8D2A4-5610-40BF-9560-3904344A44DB}" type="presParOf" srcId="{FF5257A9-24D9-487D-B021-3AF2A22997B8}" destId="{154F83DF-F68F-4240-9916-8C146D34319D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80C596-9F9D-4101-925E-E1073B55DE8A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F7F2907-F85E-484F-9C6D-DF798AB7C8B1}">
      <dgm:prSet/>
      <dgm:spPr/>
      <dgm:t>
        <a:bodyPr/>
        <a:lstStyle/>
        <a:p>
          <a:r>
            <a:rPr lang="en-US"/>
            <a:t>Status:</a:t>
          </a:r>
        </a:p>
      </dgm:t>
    </dgm:pt>
    <dgm:pt modelId="{E45D646E-41F8-4E85-9A26-5C454FEF8F6B}" type="parTrans" cxnId="{FBCD7172-4FC3-4ED0-82E0-7C5B6AAB8700}">
      <dgm:prSet/>
      <dgm:spPr/>
      <dgm:t>
        <a:bodyPr/>
        <a:lstStyle/>
        <a:p>
          <a:endParaRPr lang="en-US"/>
        </a:p>
      </dgm:t>
    </dgm:pt>
    <dgm:pt modelId="{60608E01-6782-4EE6-9A5A-EBC3AA493A52}" type="sibTrans" cxnId="{FBCD7172-4FC3-4ED0-82E0-7C5B6AAB8700}">
      <dgm:prSet/>
      <dgm:spPr/>
      <dgm:t>
        <a:bodyPr/>
        <a:lstStyle/>
        <a:p>
          <a:endParaRPr lang="en-US"/>
        </a:p>
      </dgm:t>
    </dgm:pt>
    <dgm:pt modelId="{199F648F-D52F-4684-A65A-E980D7230E2A}">
      <dgm:prSet/>
      <dgm:spPr/>
      <dgm:t>
        <a:bodyPr/>
        <a:lstStyle/>
        <a:p>
          <a:r>
            <a:rPr lang="en-US"/>
            <a:t>Completed code</a:t>
          </a:r>
        </a:p>
      </dgm:t>
    </dgm:pt>
    <dgm:pt modelId="{9DF6611A-51B8-4FA0-BA88-DC53C2AD6946}" type="parTrans" cxnId="{278DC2B1-63EE-4B66-B4E4-3F875ACA51E7}">
      <dgm:prSet/>
      <dgm:spPr/>
      <dgm:t>
        <a:bodyPr/>
        <a:lstStyle/>
        <a:p>
          <a:endParaRPr lang="en-US"/>
        </a:p>
      </dgm:t>
    </dgm:pt>
    <dgm:pt modelId="{73EB43B7-C597-432D-B410-05AC5DE01173}" type="sibTrans" cxnId="{278DC2B1-63EE-4B66-B4E4-3F875ACA51E7}">
      <dgm:prSet/>
      <dgm:spPr/>
      <dgm:t>
        <a:bodyPr/>
        <a:lstStyle/>
        <a:p>
          <a:endParaRPr lang="en-US"/>
        </a:p>
      </dgm:t>
    </dgm:pt>
    <dgm:pt modelId="{406FAADF-EAC5-4975-B8A4-C7497D084161}">
      <dgm:prSet/>
      <dgm:spPr/>
      <dgm:t>
        <a:bodyPr/>
        <a:lstStyle/>
        <a:p>
          <a:r>
            <a:rPr lang="en-US" dirty="0"/>
            <a:t>Sample graphs generated</a:t>
          </a:r>
        </a:p>
      </dgm:t>
    </dgm:pt>
    <dgm:pt modelId="{7E89B0F3-177B-4F33-92FD-7D8B660A1E0A}" type="parTrans" cxnId="{FA176814-DDA0-45EC-A019-6469AC31C9A1}">
      <dgm:prSet/>
      <dgm:spPr/>
      <dgm:t>
        <a:bodyPr/>
        <a:lstStyle/>
        <a:p>
          <a:endParaRPr lang="en-US"/>
        </a:p>
      </dgm:t>
    </dgm:pt>
    <dgm:pt modelId="{8A390A65-F7AA-4319-ABAF-59897249EE92}" type="sibTrans" cxnId="{FA176814-DDA0-45EC-A019-6469AC31C9A1}">
      <dgm:prSet/>
      <dgm:spPr/>
      <dgm:t>
        <a:bodyPr/>
        <a:lstStyle/>
        <a:p>
          <a:endParaRPr lang="en-US"/>
        </a:p>
      </dgm:t>
    </dgm:pt>
    <dgm:pt modelId="{33D62075-2049-40B4-A854-0D144AD03BFB}">
      <dgm:prSet/>
      <dgm:spPr/>
      <dgm:t>
        <a:bodyPr/>
        <a:lstStyle/>
        <a:p>
          <a:r>
            <a:rPr lang="en-US"/>
            <a:t>Documentation not started</a:t>
          </a:r>
        </a:p>
      </dgm:t>
    </dgm:pt>
    <dgm:pt modelId="{3904393A-B0B7-4E69-9CC5-AD454ECDC31D}" type="parTrans" cxnId="{F57F6662-EBCC-416B-AB9F-3A58207D1198}">
      <dgm:prSet/>
      <dgm:spPr/>
      <dgm:t>
        <a:bodyPr/>
        <a:lstStyle/>
        <a:p>
          <a:endParaRPr lang="en-US"/>
        </a:p>
      </dgm:t>
    </dgm:pt>
    <dgm:pt modelId="{7FCD1EB5-7605-41C8-8CF1-7A02FE67280F}" type="sibTrans" cxnId="{F57F6662-EBCC-416B-AB9F-3A58207D1198}">
      <dgm:prSet/>
      <dgm:spPr/>
      <dgm:t>
        <a:bodyPr/>
        <a:lstStyle/>
        <a:p>
          <a:endParaRPr lang="en-US"/>
        </a:p>
      </dgm:t>
    </dgm:pt>
    <dgm:pt modelId="{39697DB2-0045-40AB-9B04-DD3AFB00BFBA}" type="pres">
      <dgm:prSet presAssocID="{9280C596-9F9D-4101-925E-E1073B55DE8A}" presName="vert0" presStyleCnt="0">
        <dgm:presLayoutVars>
          <dgm:dir/>
          <dgm:animOne val="branch"/>
          <dgm:animLvl val="lvl"/>
        </dgm:presLayoutVars>
      </dgm:prSet>
      <dgm:spPr/>
    </dgm:pt>
    <dgm:pt modelId="{89A7F9A7-94A5-4B81-A54B-0796FB55ECC8}" type="pres">
      <dgm:prSet presAssocID="{7F7F2907-F85E-484F-9C6D-DF798AB7C8B1}" presName="thickLine" presStyleLbl="alignNode1" presStyleIdx="0" presStyleCnt="1"/>
      <dgm:spPr/>
    </dgm:pt>
    <dgm:pt modelId="{625CA782-83E3-4792-8878-274539E99425}" type="pres">
      <dgm:prSet presAssocID="{7F7F2907-F85E-484F-9C6D-DF798AB7C8B1}" presName="horz1" presStyleCnt="0"/>
      <dgm:spPr/>
    </dgm:pt>
    <dgm:pt modelId="{C44A3222-107C-447A-93B1-D4A4B9432D98}" type="pres">
      <dgm:prSet presAssocID="{7F7F2907-F85E-484F-9C6D-DF798AB7C8B1}" presName="tx1" presStyleLbl="revTx" presStyleIdx="0" presStyleCnt="4"/>
      <dgm:spPr/>
    </dgm:pt>
    <dgm:pt modelId="{8B55E73F-46D7-4899-B68D-58E895695095}" type="pres">
      <dgm:prSet presAssocID="{7F7F2907-F85E-484F-9C6D-DF798AB7C8B1}" presName="vert1" presStyleCnt="0"/>
      <dgm:spPr/>
    </dgm:pt>
    <dgm:pt modelId="{697031CA-0401-4DFF-9B97-64BF87659EC2}" type="pres">
      <dgm:prSet presAssocID="{199F648F-D52F-4684-A65A-E980D7230E2A}" presName="vertSpace2a" presStyleCnt="0"/>
      <dgm:spPr/>
    </dgm:pt>
    <dgm:pt modelId="{878B3F12-E01B-41C0-9BCE-0431CF76A6ED}" type="pres">
      <dgm:prSet presAssocID="{199F648F-D52F-4684-A65A-E980D7230E2A}" presName="horz2" presStyleCnt="0"/>
      <dgm:spPr/>
    </dgm:pt>
    <dgm:pt modelId="{C42C92FA-6800-4258-A849-292786EA5DAD}" type="pres">
      <dgm:prSet presAssocID="{199F648F-D52F-4684-A65A-E980D7230E2A}" presName="horzSpace2" presStyleCnt="0"/>
      <dgm:spPr/>
    </dgm:pt>
    <dgm:pt modelId="{AF996C2A-7117-4C40-986E-C88FC10F830E}" type="pres">
      <dgm:prSet presAssocID="{199F648F-D52F-4684-A65A-E980D7230E2A}" presName="tx2" presStyleLbl="revTx" presStyleIdx="1" presStyleCnt="4"/>
      <dgm:spPr/>
    </dgm:pt>
    <dgm:pt modelId="{637D18B3-3C19-49D8-8B29-9D43C915BCB4}" type="pres">
      <dgm:prSet presAssocID="{199F648F-D52F-4684-A65A-E980D7230E2A}" presName="vert2" presStyleCnt="0"/>
      <dgm:spPr/>
    </dgm:pt>
    <dgm:pt modelId="{9BEE7607-27C5-4291-8421-78D2D79F07E7}" type="pres">
      <dgm:prSet presAssocID="{199F648F-D52F-4684-A65A-E980D7230E2A}" presName="thinLine2b" presStyleLbl="callout" presStyleIdx="0" presStyleCnt="3"/>
      <dgm:spPr/>
    </dgm:pt>
    <dgm:pt modelId="{F6DAB837-8E56-4F0D-9D7E-44C104485AD4}" type="pres">
      <dgm:prSet presAssocID="{199F648F-D52F-4684-A65A-E980D7230E2A}" presName="vertSpace2b" presStyleCnt="0"/>
      <dgm:spPr/>
    </dgm:pt>
    <dgm:pt modelId="{1C4EE72D-B11A-4F62-81E3-5AB33ED636B7}" type="pres">
      <dgm:prSet presAssocID="{406FAADF-EAC5-4975-B8A4-C7497D084161}" presName="horz2" presStyleCnt="0"/>
      <dgm:spPr/>
    </dgm:pt>
    <dgm:pt modelId="{8AC928EC-6D17-4374-B247-3DB91E5B1126}" type="pres">
      <dgm:prSet presAssocID="{406FAADF-EAC5-4975-B8A4-C7497D084161}" presName="horzSpace2" presStyleCnt="0"/>
      <dgm:spPr/>
    </dgm:pt>
    <dgm:pt modelId="{8630C411-08D5-4E7A-AC33-05C80C46A6CD}" type="pres">
      <dgm:prSet presAssocID="{406FAADF-EAC5-4975-B8A4-C7497D084161}" presName="tx2" presStyleLbl="revTx" presStyleIdx="2" presStyleCnt="4"/>
      <dgm:spPr/>
    </dgm:pt>
    <dgm:pt modelId="{EA14D67A-5579-4585-9B17-EECEAB6784F6}" type="pres">
      <dgm:prSet presAssocID="{406FAADF-EAC5-4975-B8A4-C7497D084161}" presName="vert2" presStyleCnt="0"/>
      <dgm:spPr/>
    </dgm:pt>
    <dgm:pt modelId="{2E2F56E9-D397-49FA-B43B-692CBD909E16}" type="pres">
      <dgm:prSet presAssocID="{406FAADF-EAC5-4975-B8A4-C7497D084161}" presName="thinLine2b" presStyleLbl="callout" presStyleIdx="1" presStyleCnt="3"/>
      <dgm:spPr/>
    </dgm:pt>
    <dgm:pt modelId="{999D21A0-85CD-4CE7-BA36-30B3242374CC}" type="pres">
      <dgm:prSet presAssocID="{406FAADF-EAC5-4975-B8A4-C7497D084161}" presName="vertSpace2b" presStyleCnt="0"/>
      <dgm:spPr/>
    </dgm:pt>
    <dgm:pt modelId="{BB425F6B-49FF-4061-87EE-62739FEA0018}" type="pres">
      <dgm:prSet presAssocID="{33D62075-2049-40B4-A854-0D144AD03BFB}" presName="horz2" presStyleCnt="0"/>
      <dgm:spPr/>
    </dgm:pt>
    <dgm:pt modelId="{E74B760E-1F99-45F0-AB3F-AFBA2BBBAEEB}" type="pres">
      <dgm:prSet presAssocID="{33D62075-2049-40B4-A854-0D144AD03BFB}" presName="horzSpace2" presStyleCnt="0"/>
      <dgm:spPr/>
    </dgm:pt>
    <dgm:pt modelId="{0C5BA7D0-064F-4E5A-A184-FE39028CAB1F}" type="pres">
      <dgm:prSet presAssocID="{33D62075-2049-40B4-A854-0D144AD03BFB}" presName="tx2" presStyleLbl="revTx" presStyleIdx="3" presStyleCnt="4"/>
      <dgm:spPr/>
    </dgm:pt>
    <dgm:pt modelId="{B8AD88DA-F823-4BD7-B2F1-E51FA0380896}" type="pres">
      <dgm:prSet presAssocID="{33D62075-2049-40B4-A854-0D144AD03BFB}" presName="vert2" presStyleCnt="0"/>
      <dgm:spPr/>
    </dgm:pt>
    <dgm:pt modelId="{AF5C4131-5237-493E-A6F5-5E586340F112}" type="pres">
      <dgm:prSet presAssocID="{33D62075-2049-40B4-A854-0D144AD03BFB}" presName="thinLine2b" presStyleLbl="callout" presStyleIdx="2" presStyleCnt="3"/>
      <dgm:spPr/>
    </dgm:pt>
    <dgm:pt modelId="{C62AB884-B33F-4006-9C01-F706131CEE93}" type="pres">
      <dgm:prSet presAssocID="{33D62075-2049-40B4-A854-0D144AD03BFB}" presName="vertSpace2b" presStyleCnt="0"/>
      <dgm:spPr/>
    </dgm:pt>
  </dgm:ptLst>
  <dgm:cxnLst>
    <dgm:cxn modelId="{FA176814-DDA0-45EC-A019-6469AC31C9A1}" srcId="{7F7F2907-F85E-484F-9C6D-DF798AB7C8B1}" destId="{406FAADF-EAC5-4975-B8A4-C7497D084161}" srcOrd="1" destOrd="0" parTransId="{7E89B0F3-177B-4F33-92FD-7D8B660A1E0A}" sibTransId="{8A390A65-F7AA-4319-ABAF-59897249EE92}"/>
    <dgm:cxn modelId="{28AB0228-3BA0-4DD8-9905-3C2508AF8A67}" type="presOf" srcId="{7F7F2907-F85E-484F-9C6D-DF798AB7C8B1}" destId="{C44A3222-107C-447A-93B1-D4A4B9432D98}" srcOrd="0" destOrd="0" presId="urn:microsoft.com/office/officeart/2008/layout/LinedList"/>
    <dgm:cxn modelId="{F625235E-BCC0-4036-A53D-4EC0AFDE7A98}" type="presOf" srcId="{33D62075-2049-40B4-A854-0D144AD03BFB}" destId="{0C5BA7D0-064F-4E5A-A184-FE39028CAB1F}" srcOrd="0" destOrd="0" presId="urn:microsoft.com/office/officeart/2008/layout/LinedList"/>
    <dgm:cxn modelId="{F57F6662-EBCC-416B-AB9F-3A58207D1198}" srcId="{7F7F2907-F85E-484F-9C6D-DF798AB7C8B1}" destId="{33D62075-2049-40B4-A854-0D144AD03BFB}" srcOrd="2" destOrd="0" parTransId="{3904393A-B0B7-4E69-9CC5-AD454ECDC31D}" sibTransId="{7FCD1EB5-7605-41C8-8CF1-7A02FE67280F}"/>
    <dgm:cxn modelId="{FBCD7172-4FC3-4ED0-82E0-7C5B6AAB8700}" srcId="{9280C596-9F9D-4101-925E-E1073B55DE8A}" destId="{7F7F2907-F85E-484F-9C6D-DF798AB7C8B1}" srcOrd="0" destOrd="0" parTransId="{E45D646E-41F8-4E85-9A26-5C454FEF8F6B}" sibTransId="{60608E01-6782-4EE6-9A5A-EBC3AA493A52}"/>
    <dgm:cxn modelId="{A9497F80-91FE-4184-8D41-61CBBF1E1E05}" type="presOf" srcId="{9280C596-9F9D-4101-925E-E1073B55DE8A}" destId="{39697DB2-0045-40AB-9B04-DD3AFB00BFBA}" srcOrd="0" destOrd="0" presId="urn:microsoft.com/office/officeart/2008/layout/LinedList"/>
    <dgm:cxn modelId="{DBBA5493-E255-4B1C-966E-A051A2189EA6}" type="presOf" srcId="{406FAADF-EAC5-4975-B8A4-C7497D084161}" destId="{8630C411-08D5-4E7A-AC33-05C80C46A6CD}" srcOrd="0" destOrd="0" presId="urn:microsoft.com/office/officeart/2008/layout/LinedList"/>
    <dgm:cxn modelId="{278DC2B1-63EE-4B66-B4E4-3F875ACA51E7}" srcId="{7F7F2907-F85E-484F-9C6D-DF798AB7C8B1}" destId="{199F648F-D52F-4684-A65A-E980D7230E2A}" srcOrd="0" destOrd="0" parTransId="{9DF6611A-51B8-4FA0-BA88-DC53C2AD6946}" sibTransId="{73EB43B7-C597-432D-B410-05AC5DE01173}"/>
    <dgm:cxn modelId="{07F668E7-8AE0-4A55-A9EA-86A83AFE8A75}" type="presOf" srcId="{199F648F-D52F-4684-A65A-E980D7230E2A}" destId="{AF996C2A-7117-4C40-986E-C88FC10F830E}" srcOrd="0" destOrd="0" presId="urn:microsoft.com/office/officeart/2008/layout/LinedList"/>
    <dgm:cxn modelId="{DAC93BBF-2716-46CF-9EB1-C883CBD6A117}" type="presParOf" srcId="{39697DB2-0045-40AB-9B04-DD3AFB00BFBA}" destId="{89A7F9A7-94A5-4B81-A54B-0796FB55ECC8}" srcOrd="0" destOrd="0" presId="urn:microsoft.com/office/officeart/2008/layout/LinedList"/>
    <dgm:cxn modelId="{77E33529-1E36-43CB-8A82-6E964A1B8CE5}" type="presParOf" srcId="{39697DB2-0045-40AB-9B04-DD3AFB00BFBA}" destId="{625CA782-83E3-4792-8878-274539E99425}" srcOrd="1" destOrd="0" presId="urn:microsoft.com/office/officeart/2008/layout/LinedList"/>
    <dgm:cxn modelId="{9CA35851-BFDC-4BC5-B745-3C3B543536BE}" type="presParOf" srcId="{625CA782-83E3-4792-8878-274539E99425}" destId="{C44A3222-107C-447A-93B1-D4A4B9432D98}" srcOrd="0" destOrd="0" presId="urn:microsoft.com/office/officeart/2008/layout/LinedList"/>
    <dgm:cxn modelId="{3A33E049-58FA-4400-8E90-C3879A4BFB2B}" type="presParOf" srcId="{625CA782-83E3-4792-8878-274539E99425}" destId="{8B55E73F-46D7-4899-B68D-58E895695095}" srcOrd="1" destOrd="0" presId="urn:microsoft.com/office/officeart/2008/layout/LinedList"/>
    <dgm:cxn modelId="{82F7D3DC-CC48-4101-9032-986EFC706C04}" type="presParOf" srcId="{8B55E73F-46D7-4899-B68D-58E895695095}" destId="{697031CA-0401-4DFF-9B97-64BF87659EC2}" srcOrd="0" destOrd="0" presId="urn:microsoft.com/office/officeart/2008/layout/LinedList"/>
    <dgm:cxn modelId="{AB38614F-A309-4677-A402-321350415397}" type="presParOf" srcId="{8B55E73F-46D7-4899-B68D-58E895695095}" destId="{878B3F12-E01B-41C0-9BCE-0431CF76A6ED}" srcOrd="1" destOrd="0" presId="urn:microsoft.com/office/officeart/2008/layout/LinedList"/>
    <dgm:cxn modelId="{D2BD6A6E-0A04-4F8A-89F0-5D710820EDD7}" type="presParOf" srcId="{878B3F12-E01B-41C0-9BCE-0431CF76A6ED}" destId="{C42C92FA-6800-4258-A849-292786EA5DAD}" srcOrd="0" destOrd="0" presId="urn:microsoft.com/office/officeart/2008/layout/LinedList"/>
    <dgm:cxn modelId="{B02B2868-5E5E-4DAA-AE49-835E345C17F1}" type="presParOf" srcId="{878B3F12-E01B-41C0-9BCE-0431CF76A6ED}" destId="{AF996C2A-7117-4C40-986E-C88FC10F830E}" srcOrd="1" destOrd="0" presId="urn:microsoft.com/office/officeart/2008/layout/LinedList"/>
    <dgm:cxn modelId="{F1BD5E10-A6C9-43CB-8447-6F01BCFDB147}" type="presParOf" srcId="{878B3F12-E01B-41C0-9BCE-0431CF76A6ED}" destId="{637D18B3-3C19-49D8-8B29-9D43C915BCB4}" srcOrd="2" destOrd="0" presId="urn:microsoft.com/office/officeart/2008/layout/LinedList"/>
    <dgm:cxn modelId="{8432B797-1B5C-4265-B11F-D8B7277E4441}" type="presParOf" srcId="{8B55E73F-46D7-4899-B68D-58E895695095}" destId="{9BEE7607-27C5-4291-8421-78D2D79F07E7}" srcOrd="2" destOrd="0" presId="urn:microsoft.com/office/officeart/2008/layout/LinedList"/>
    <dgm:cxn modelId="{065652E9-62AD-41E1-A0F7-CEA63AC747E6}" type="presParOf" srcId="{8B55E73F-46D7-4899-B68D-58E895695095}" destId="{F6DAB837-8E56-4F0D-9D7E-44C104485AD4}" srcOrd="3" destOrd="0" presId="urn:microsoft.com/office/officeart/2008/layout/LinedList"/>
    <dgm:cxn modelId="{01666F58-B8DA-41F8-971F-68CF113B6DE3}" type="presParOf" srcId="{8B55E73F-46D7-4899-B68D-58E895695095}" destId="{1C4EE72D-B11A-4F62-81E3-5AB33ED636B7}" srcOrd="4" destOrd="0" presId="urn:microsoft.com/office/officeart/2008/layout/LinedList"/>
    <dgm:cxn modelId="{07229D24-248E-4317-A60E-91861EFFD3FD}" type="presParOf" srcId="{1C4EE72D-B11A-4F62-81E3-5AB33ED636B7}" destId="{8AC928EC-6D17-4374-B247-3DB91E5B1126}" srcOrd="0" destOrd="0" presId="urn:microsoft.com/office/officeart/2008/layout/LinedList"/>
    <dgm:cxn modelId="{A23B87EC-A035-488D-8DE2-FEFF3DC9A56A}" type="presParOf" srcId="{1C4EE72D-B11A-4F62-81E3-5AB33ED636B7}" destId="{8630C411-08D5-4E7A-AC33-05C80C46A6CD}" srcOrd="1" destOrd="0" presId="urn:microsoft.com/office/officeart/2008/layout/LinedList"/>
    <dgm:cxn modelId="{3042BF81-A3D2-4B4C-8B01-72733B16B9F3}" type="presParOf" srcId="{1C4EE72D-B11A-4F62-81E3-5AB33ED636B7}" destId="{EA14D67A-5579-4585-9B17-EECEAB6784F6}" srcOrd="2" destOrd="0" presId="urn:microsoft.com/office/officeart/2008/layout/LinedList"/>
    <dgm:cxn modelId="{017A312F-05AE-48CC-8C03-48A96079755B}" type="presParOf" srcId="{8B55E73F-46D7-4899-B68D-58E895695095}" destId="{2E2F56E9-D397-49FA-B43B-692CBD909E16}" srcOrd="5" destOrd="0" presId="urn:microsoft.com/office/officeart/2008/layout/LinedList"/>
    <dgm:cxn modelId="{790EBAB1-ABDC-40DF-B33F-85CC639998E9}" type="presParOf" srcId="{8B55E73F-46D7-4899-B68D-58E895695095}" destId="{999D21A0-85CD-4CE7-BA36-30B3242374CC}" srcOrd="6" destOrd="0" presId="urn:microsoft.com/office/officeart/2008/layout/LinedList"/>
    <dgm:cxn modelId="{C25690CB-5E62-4C0A-99A6-B5FABBB0369C}" type="presParOf" srcId="{8B55E73F-46D7-4899-B68D-58E895695095}" destId="{BB425F6B-49FF-4061-87EE-62739FEA0018}" srcOrd="7" destOrd="0" presId="urn:microsoft.com/office/officeart/2008/layout/LinedList"/>
    <dgm:cxn modelId="{6C9A9A29-055E-4F77-B5BE-35AE1F962411}" type="presParOf" srcId="{BB425F6B-49FF-4061-87EE-62739FEA0018}" destId="{E74B760E-1F99-45F0-AB3F-AFBA2BBBAEEB}" srcOrd="0" destOrd="0" presId="urn:microsoft.com/office/officeart/2008/layout/LinedList"/>
    <dgm:cxn modelId="{E15EE3A5-DEE7-4EC2-ADCD-71CE99380CBE}" type="presParOf" srcId="{BB425F6B-49FF-4061-87EE-62739FEA0018}" destId="{0C5BA7D0-064F-4E5A-A184-FE39028CAB1F}" srcOrd="1" destOrd="0" presId="urn:microsoft.com/office/officeart/2008/layout/LinedList"/>
    <dgm:cxn modelId="{ED5352B3-D0D2-4FB8-A286-C31801E4EC53}" type="presParOf" srcId="{BB425F6B-49FF-4061-87EE-62739FEA0018}" destId="{B8AD88DA-F823-4BD7-B2F1-E51FA0380896}" srcOrd="2" destOrd="0" presId="urn:microsoft.com/office/officeart/2008/layout/LinedList"/>
    <dgm:cxn modelId="{C4F04270-0FEC-4C3B-9E81-5FDD466C082B}" type="presParOf" srcId="{8B55E73F-46D7-4899-B68D-58E895695095}" destId="{AF5C4131-5237-493E-A6F5-5E586340F112}" srcOrd="8" destOrd="0" presId="urn:microsoft.com/office/officeart/2008/layout/LinedList"/>
    <dgm:cxn modelId="{1B3243E2-E0E4-4C8A-AE43-478BFC2E444E}" type="presParOf" srcId="{8B55E73F-46D7-4899-B68D-58E895695095}" destId="{C62AB884-B33F-4006-9C01-F706131CEE9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7A91F-44FE-4E0C-A439-E52BDC20EF2F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D8843-445B-457F-A870-6063277B8C28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E081F-A38E-47A4-996E-724CD0A608B7}">
      <dsp:nvSpPr>
        <dsp:cNvPr id="0" name=""/>
        <dsp:cNvSpPr/>
      </dsp:nvSpPr>
      <dsp:spPr>
        <a:xfrm>
          <a:off x="1413479" y="0"/>
          <a:ext cx="1254747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STATUS</a:t>
          </a:r>
        </a:p>
      </dsp:txBody>
      <dsp:txXfrm>
        <a:off x="1413479" y="0"/>
        <a:ext cx="1254747" cy="1345137"/>
      </dsp:txXfrm>
    </dsp:sp>
    <dsp:sp modelId="{E401D2FC-27C5-4BF9-88FF-D7A2618F1B8F}">
      <dsp:nvSpPr>
        <dsp:cNvPr id="0" name=""/>
        <dsp:cNvSpPr/>
      </dsp:nvSpPr>
      <dsp:spPr>
        <a:xfrm>
          <a:off x="3486885" y="0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Coding Complete</a:t>
          </a:r>
        </a:p>
      </dsp:txBody>
      <dsp:txXfrm>
        <a:off x="3486885" y="0"/>
        <a:ext cx="2303169" cy="1345137"/>
      </dsp:txXfrm>
    </dsp:sp>
    <dsp:sp modelId="{551B31DF-ADAE-4847-90AA-C40D1A44C92C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9CA2D-FEE5-429D-B671-4D1590E86296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19E0A-C4DD-4DA5-ABCD-C83244A9A760}">
      <dsp:nvSpPr>
        <dsp:cNvPr id="0" name=""/>
        <dsp:cNvSpPr/>
      </dsp:nvSpPr>
      <dsp:spPr>
        <a:xfrm>
          <a:off x="1404691" y="1681996"/>
          <a:ext cx="1064814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STATUS</a:t>
          </a:r>
        </a:p>
      </dsp:txBody>
      <dsp:txXfrm>
        <a:off x="1404691" y="1681996"/>
        <a:ext cx="1064814" cy="1345137"/>
      </dsp:txXfrm>
    </dsp:sp>
    <dsp:sp modelId="{896AF16E-D483-47D8-9097-3B89C9D42A27}">
      <dsp:nvSpPr>
        <dsp:cNvPr id="0" name=""/>
        <dsp:cNvSpPr/>
      </dsp:nvSpPr>
      <dsp:spPr>
        <a:xfrm>
          <a:off x="3511471" y="1681996"/>
          <a:ext cx="2235341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Graph Complete</a:t>
          </a:r>
        </a:p>
      </dsp:txBody>
      <dsp:txXfrm>
        <a:off x="3511471" y="1681996"/>
        <a:ext cx="2235341" cy="1345137"/>
      </dsp:txXfrm>
    </dsp:sp>
    <dsp:sp modelId="{F9617E0E-147B-4BAD-8038-ABBEF26CD919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CB43B-9E76-4612-BF49-A08AB4998D33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1E330-9B7F-422C-979E-DB0614BAD871}">
      <dsp:nvSpPr>
        <dsp:cNvPr id="0" name=""/>
        <dsp:cNvSpPr/>
      </dsp:nvSpPr>
      <dsp:spPr>
        <a:xfrm>
          <a:off x="1454675" y="3363418"/>
          <a:ext cx="1729881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STATUS</a:t>
          </a:r>
        </a:p>
      </dsp:txBody>
      <dsp:txXfrm>
        <a:off x="1454675" y="3363418"/>
        <a:ext cx="1729881" cy="1345137"/>
      </dsp:txXfrm>
    </dsp:sp>
    <dsp:sp modelId="{EC163154-575B-4B36-AF5A-5FD25D6D347B}">
      <dsp:nvSpPr>
        <dsp:cNvPr id="0" name=""/>
        <dsp:cNvSpPr/>
      </dsp:nvSpPr>
      <dsp:spPr>
        <a:xfrm>
          <a:off x="3595157" y="3363993"/>
          <a:ext cx="2104682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Documentation in Progress</a:t>
          </a:r>
        </a:p>
      </dsp:txBody>
      <dsp:txXfrm>
        <a:off x="3595157" y="3363993"/>
        <a:ext cx="2104682" cy="1345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02BAE-94A4-4B87-B443-E248237A804F}">
      <dsp:nvSpPr>
        <dsp:cNvPr id="0" name=""/>
        <dsp:cNvSpPr/>
      </dsp:nvSpPr>
      <dsp:spPr>
        <a:xfrm>
          <a:off x="0" y="0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7653CF-856A-47E3-B09E-9E2687017E48}">
      <dsp:nvSpPr>
        <dsp:cNvPr id="0" name=""/>
        <dsp:cNvSpPr/>
      </dsp:nvSpPr>
      <dsp:spPr>
        <a:xfrm>
          <a:off x="0" y="0"/>
          <a:ext cx="1402474" cy="4709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Status:</a:t>
          </a:r>
        </a:p>
      </dsp:txBody>
      <dsp:txXfrm>
        <a:off x="0" y="0"/>
        <a:ext cx="1402474" cy="4709131"/>
      </dsp:txXfrm>
    </dsp:sp>
    <dsp:sp modelId="{1DE317EC-D0E0-4ACC-AA27-22025F409E07}">
      <dsp:nvSpPr>
        <dsp:cNvPr id="0" name=""/>
        <dsp:cNvSpPr/>
      </dsp:nvSpPr>
      <dsp:spPr>
        <a:xfrm>
          <a:off x="1507659" y="73580"/>
          <a:ext cx="5504710" cy="1471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Completed code</a:t>
          </a:r>
        </a:p>
      </dsp:txBody>
      <dsp:txXfrm>
        <a:off x="1507659" y="73580"/>
        <a:ext cx="5504710" cy="1471603"/>
      </dsp:txXfrm>
    </dsp:sp>
    <dsp:sp modelId="{EB2ED124-ACCF-49C0-AAC4-AE8F1DFAB40B}">
      <dsp:nvSpPr>
        <dsp:cNvPr id="0" name=""/>
        <dsp:cNvSpPr/>
      </dsp:nvSpPr>
      <dsp:spPr>
        <a:xfrm>
          <a:off x="1402474" y="1545183"/>
          <a:ext cx="56098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05E787-B7B5-4C90-8A81-0321AEA5CB99}">
      <dsp:nvSpPr>
        <dsp:cNvPr id="0" name=""/>
        <dsp:cNvSpPr/>
      </dsp:nvSpPr>
      <dsp:spPr>
        <a:xfrm>
          <a:off x="1507659" y="1618763"/>
          <a:ext cx="5504710" cy="1471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Sample graphs generated</a:t>
          </a:r>
        </a:p>
      </dsp:txBody>
      <dsp:txXfrm>
        <a:off x="1507659" y="1618763"/>
        <a:ext cx="5504710" cy="1471603"/>
      </dsp:txXfrm>
    </dsp:sp>
    <dsp:sp modelId="{0E9FAE23-FADF-48D8-A7CC-65BD48C2EF58}">
      <dsp:nvSpPr>
        <dsp:cNvPr id="0" name=""/>
        <dsp:cNvSpPr/>
      </dsp:nvSpPr>
      <dsp:spPr>
        <a:xfrm>
          <a:off x="1402474" y="3090367"/>
          <a:ext cx="56098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C2D22E-5CF3-415A-ABF3-07157ED4680B}">
      <dsp:nvSpPr>
        <dsp:cNvPr id="0" name=""/>
        <dsp:cNvSpPr/>
      </dsp:nvSpPr>
      <dsp:spPr>
        <a:xfrm>
          <a:off x="1507659" y="3163947"/>
          <a:ext cx="5504710" cy="1471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Documentation not started</a:t>
          </a:r>
        </a:p>
      </dsp:txBody>
      <dsp:txXfrm>
        <a:off x="1507659" y="3163947"/>
        <a:ext cx="5504710" cy="1471603"/>
      </dsp:txXfrm>
    </dsp:sp>
    <dsp:sp modelId="{00C67DB3-67BA-4355-9D4B-BAFAAA394C5A}">
      <dsp:nvSpPr>
        <dsp:cNvPr id="0" name=""/>
        <dsp:cNvSpPr/>
      </dsp:nvSpPr>
      <dsp:spPr>
        <a:xfrm>
          <a:off x="1402474" y="4635550"/>
          <a:ext cx="56098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7F9A7-94A5-4B81-A54B-0796FB55ECC8}">
      <dsp:nvSpPr>
        <dsp:cNvPr id="0" name=""/>
        <dsp:cNvSpPr/>
      </dsp:nvSpPr>
      <dsp:spPr>
        <a:xfrm>
          <a:off x="0" y="0"/>
          <a:ext cx="1101814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4A3222-107C-447A-93B1-D4A4B9432D98}">
      <dsp:nvSpPr>
        <dsp:cNvPr id="0" name=""/>
        <dsp:cNvSpPr/>
      </dsp:nvSpPr>
      <dsp:spPr>
        <a:xfrm>
          <a:off x="0" y="0"/>
          <a:ext cx="2203628" cy="3564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Status:</a:t>
          </a:r>
        </a:p>
      </dsp:txBody>
      <dsp:txXfrm>
        <a:off x="0" y="0"/>
        <a:ext cx="2203628" cy="3564467"/>
      </dsp:txXfrm>
    </dsp:sp>
    <dsp:sp modelId="{AF996C2A-7117-4C40-986E-C88FC10F830E}">
      <dsp:nvSpPr>
        <dsp:cNvPr id="0" name=""/>
        <dsp:cNvSpPr/>
      </dsp:nvSpPr>
      <dsp:spPr>
        <a:xfrm>
          <a:off x="2368900" y="55694"/>
          <a:ext cx="8649240" cy="1113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Completed code</a:t>
          </a:r>
        </a:p>
      </dsp:txBody>
      <dsp:txXfrm>
        <a:off x="2368900" y="55694"/>
        <a:ext cx="8649240" cy="1113895"/>
      </dsp:txXfrm>
    </dsp:sp>
    <dsp:sp modelId="{9BEE7607-27C5-4291-8421-78D2D79F07E7}">
      <dsp:nvSpPr>
        <dsp:cNvPr id="0" name=""/>
        <dsp:cNvSpPr/>
      </dsp:nvSpPr>
      <dsp:spPr>
        <a:xfrm>
          <a:off x="2203628" y="1169590"/>
          <a:ext cx="8814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630C411-08D5-4E7A-AC33-05C80C46A6CD}">
      <dsp:nvSpPr>
        <dsp:cNvPr id="0" name=""/>
        <dsp:cNvSpPr/>
      </dsp:nvSpPr>
      <dsp:spPr>
        <a:xfrm>
          <a:off x="2368900" y="1225285"/>
          <a:ext cx="8649240" cy="1113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Sample graphs generated</a:t>
          </a:r>
        </a:p>
      </dsp:txBody>
      <dsp:txXfrm>
        <a:off x="2368900" y="1225285"/>
        <a:ext cx="8649240" cy="1113895"/>
      </dsp:txXfrm>
    </dsp:sp>
    <dsp:sp modelId="{2E2F56E9-D397-49FA-B43B-692CBD909E16}">
      <dsp:nvSpPr>
        <dsp:cNvPr id="0" name=""/>
        <dsp:cNvSpPr/>
      </dsp:nvSpPr>
      <dsp:spPr>
        <a:xfrm>
          <a:off x="2203628" y="2339181"/>
          <a:ext cx="8814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5BA7D0-064F-4E5A-A184-FE39028CAB1F}">
      <dsp:nvSpPr>
        <dsp:cNvPr id="0" name=""/>
        <dsp:cNvSpPr/>
      </dsp:nvSpPr>
      <dsp:spPr>
        <a:xfrm>
          <a:off x="2368900" y="2394876"/>
          <a:ext cx="8649240" cy="1113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Documentation not started</a:t>
          </a:r>
        </a:p>
      </dsp:txBody>
      <dsp:txXfrm>
        <a:off x="2368900" y="2394876"/>
        <a:ext cx="8649240" cy="1113895"/>
      </dsp:txXfrm>
    </dsp:sp>
    <dsp:sp modelId="{AF5C4131-5237-493E-A6F5-5E586340F112}">
      <dsp:nvSpPr>
        <dsp:cNvPr id="0" name=""/>
        <dsp:cNvSpPr/>
      </dsp:nvSpPr>
      <dsp:spPr>
        <a:xfrm>
          <a:off x="2203628" y="3508772"/>
          <a:ext cx="8814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077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968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21043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89348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5450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469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939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91757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9112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76932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7660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02492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309920" y="218052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039160" y="218052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81040" y="410184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309920" y="410184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8039160" y="410184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496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440280" y="614520"/>
            <a:ext cx="11309040" cy="118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PlaceHolder 5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903163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Click to edit Master text styles</a:t>
            </a: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903163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Second level</a:t>
            </a:r>
          </a:p>
          <a:p>
            <a:pPr marL="900000" lvl="2" indent="-269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903163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Third level</a:t>
            </a:r>
          </a:p>
          <a:p>
            <a:pPr marL="1242000" lvl="3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903163"/>
              </a:buClr>
              <a:buSzPct val="92000"/>
              <a:buFont typeface="Wingdings 2" charset="2"/>
              <a:buChar char="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Fourth level</a:t>
            </a:r>
          </a:p>
          <a:p>
            <a:pPr marL="1602000" lvl="4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903163"/>
              </a:buClr>
              <a:buSzPct val="92000"/>
              <a:buFont typeface="Wingdings 2" charset="2"/>
              <a:buChar char="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Fifth level</a:t>
            </a:r>
          </a:p>
        </p:txBody>
      </p:sp>
      <p:sp>
        <p:nvSpPr>
          <p:cNvPr id="51" name="PlaceHolder 7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D0DEC67-29D2-45B2-ACA1-66267A61D91B}" type="datetime1">
              <a:rPr lang="en-US" sz="900" b="0" strike="noStrike" spc="-1">
                <a:solidFill>
                  <a:srgbClr val="903163"/>
                </a:solidFill>
                <a:latin typeface="Gill Sans MT"/>
              </a:rPr>
              <a:t>4/22/2021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3" name="PlaceHolder 9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9015741-762D-4134-AA3D-CEF785275D81}" type="slidenum">
              <a:rPr lang="en-US" sz="900" b="0" strike="noStrike" spc="-1">
                <a:solidFill>
                  <a:srgbClr val="903163"/>
                </a:solidFill>
                <a:latin typeface="Gill Sans MT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236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6" b="110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90230"/>
            <a:ext cx="11303626" cy="2020536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4481116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CSC478 – Slotted aloha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376361"/>
            <a:ext cx="10965142" cy="98612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6552"/>
                </a:solidFill>
              </a:rPr>
              <a:t>Martin </a:t>
            </a:r>
            <a:r>
              <a:rPr lang="en-US" dirty="0" err="1">
                <a:solidFill>
                  <a:srgbClr val="FF6552"/>
                </a:solidFill>
              </a:rPr>
              <a:t>boerwinkle</a:t>
            </a:r>
            <a:endParaRPr lang="en-US" dirty="0">
              <a:solidFill>
                <a:srgbClr val="FF6552"/>
              </a:solidFill>
            </a:endParaRPr>
          </a:p>
          <a:p>
            <a:r>
              <a:rPr lang="en-US" dirty="0" err="1">
                <a:solidFill>
                  <a:srgbClr val="FF6552"/>
                </a:solidFill>
              </a:rPr>
              <a:t>Yangling</a:t>
            </a:r>
            <a:r>
              <a:rPr lang="en-US" dirty="0">
                <a:solidFill>
                  <a:srgbClr val="FF6552"/>
                </a:solidFill>
              </a:rPr>
              <a:t> hu</a:t>
            </a:r>
          </a:p>
          <a:p>
            <a:r>
              <a:rPr lang="en-US" dirty="0">
                <a:solidFill>
                  <a:srgbClr val="FF6552"/>
                </a:solidFill>
              </a:rPr>
              <a:t>Scott king</a:t>
            </a:r>
          </a:p>
        </p:txBody>
      </p:sp>
    </p:spTree>
    <p:extLst>
      <p:ext uri="{BB962C8B-B14F-4D97-AF65-F5344CB8AC3E}">
        <p14:creationId xmlns:p14="http://schemas.microsoft.com/office/powerpoint/2010/main" val="3098341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442440" y="614520"/>
            <a:ext cx="3707280" cy="5611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" name="TextShape 3"/>
          <p:cNvSpPr txBox="1"/>
          <p:nvPr/>
        </p:nvSpPr>
        <p:spPr>
          <a:xfrm>
            <a:off x="764280" y="826200"/>
            <a:ext cx="317160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</a:rPr>
              <a:t>Step 3 Code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</a:endParaRPr>
          </a:p>
        </p:txBody>
      </p:sp>
      <p:grpSp>
        <p:nvGrpSpPr>
          <p:cNvPr id="157" name="Group 4"/>
          <p:cNvGrpSpPr/>
          <p:nvPr/>
        </p:nvGrpSpPr>
        <p:grpSpPr>
          <a:xfrm>
            <a:off x="446400" y="453600"/>
            <a:ext cx="11298600" cy="98280"/>
            <a:chOff x="446400" y="453600"/>
            <a:chExt cx="11298600" cy="98280"/>
          </a:xfrm>
        </p:grpSpPr>
        <p:sp>
          <p:nvSpPr>
            <p:cNvPr id="158" name="CustomShape 5"/>
            <p:cNvSpPr/>
            <p:nvPr/>
          </p:nvSpPr>
          <p:spPr>
            <a:xfrm>
              <a:off x="446400" y="457200"/>
              <a:ext cx="3702960" cy="94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9" name="CustomShape 6"/>
            <p:cNvSpPr/>
            <p:nvPr/>
          </p:nvSpPr>
          <p:spPr>
            <a:xfrm>
              <a:off x="8042040" y="453600"/>
              <a:ext cx="3702960" cy="982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0" name="CustomShape 7"/>
            <p:cNvSpPr/>
            <p:nvPr/>
          </p:nvSpPr>
          <p:spPr>
            <a:xfrm>
              <a:off x="4241880" y="457200"/>
              <a:ext cx="3702960" cy="91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61" name="TextShape 8"/>
          <p:cNvSpPr txBox="1"/>
          <p:nvPr/>
        </p:nvSpPr>
        <p:spPr>
          <a:xfrm>
            <a:off x="764280" y="2052000"/>
            <a:ext cx="3033000" cy="3855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600" b="0" i="0" u="none" strike="noStrike" kern="1200" cap="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</a:rPr>
              <a:t>left_to_send is the same as in step 2 – but it is capped at 1</a:t>
            </a:r>
            <a:endParaRPr kumimoji="0" lang="en-US" sz="1600" b="0" i="0" u="none" strike="noStrike" kern="1200" cap="none" spc="-1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/>
            </a:endParaRPr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4343400" y="1600200"/>
            <a:ext cx="7331040" cy="2971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D934C-1214-4F5D-878E-3AE2FCDB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Step 3 output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A5FF-0FAD-4800-AF6A-7FDCD71C3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The number of packets go through at D = 60 for N=20</a:t>
            </a:r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428762B3-FA48-7A42-986B-FF90BE9F2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00" y="1205331"/>
            <a:ext cx="6866506" cy="44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9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72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0D1769-9580-CE44-B0A9-2FE7E333D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kumimoji="1" lang="en-US" altLang="zh-CN" sz="2400">
                <a:solidFill>
                  <a:srgbClr val="FFFFFF"/>
                </a:solidFill>
              </a:rPr>
              <a:t>Open</a:t>
            </a:r>
            <a:r>
              <a:rPr kumimoji="1" lang="zh-CN" altLang="en-US" sz="2400">
                <a:solidFill>
                  <a:srgbClr val="FFFFFF"/>
                </a:solidFill>
              </a:rPr>
              <a:t> </a:t>
            </a:r>
            <a:r>
              <a:rPr kumimoji="1" lang="en-US" altLang="zh-CN" sz="2400">
                <a:solidFill>
                  <a:srgbClr val="FFFFFF"/>
                </a:solidFill>
              </a:rPr>
              <a:t>Question</a:t>
            </a:r>
            <a:endParaRPr kumimoji="1"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33" name="Content Placeholder 1029">
            <a:extLst>
              <a:ext uri="{FF2B5EF4-FFF2-40B4-BE49-F238E27FC236}">
                <a16:creationId xmlns:a16="http://schemas.microsoft.com/office/drawing/2014/main" id="{5FE6EEE6-E0F0-4EF6-A788-B5167CDCD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" altLang="zh-CN" dirty="0"/>
              <a:t>When N = 20, p = 0.1 D = 60</a:t>
            </a:r>
            <a:endParaRPr lang="en" altLang="zh-CN" sz="1600" dirty="0"/>
          </a:p>
          <a:p>
            <a:br>
              <a:rPr lang="en" altLang="zh-CN" sz="1600" dirty="0"/>
            </a:b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4FA86-1289-B14E-9A2F-8AB4E13EE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800" y="1188375"/>
            <a:ext cx="6866506" cy="447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558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AC5565-756F-4545-B661-AFD61D0CD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" altLang="zh-CN" dirty="0"/>
              <a:t>Try to decrease the p(transmission threshold)</a:t>
            </a:r>
            <a:endParaRPr lang="en" altLang="zh-CN" sz="1600" dirty="0"/>
          </a:p>
          <a:p>
            <a:br>
              <a:rPr lang="en" altLang="zh-CN" sz="1600" dirty="0"/>
            </a:br>
            <a:r>
              <a:rPr lang="en" altLang="zh-CN" dirty="0"/>
              <a:t>N=20,D=60,p=0.05</a:t>
            </a:r>
            <a:endParaRPr lang="en" altLang="zh-CN" sz="1600" dirty="0"/>
          </a:p>
          <a:p>
            <a:br>
              <a:rPr lang="en" altLang="zh-CN" sz="1600" dirty="0"/>
            </a:br>
            <a:endParaRPr kumimoji="1" lang="zh-CN" altLang="en-US" sz="1600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FB879A-B1F5-A14D-8D95-FD82F1FF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800" y="1192510"/>
            <a:ext cx="6866506" cy="447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6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D7026-A7A5-E94F-96A0-CC0594EFF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" altLang="zh-CN" dirty="0"/>
              <a:t>When N = 40, p = 0.1,D=60</a:t>
            </a:r>
            <a:endParaRPr lang="en" altLang="zh-CN" sz="1600" dirty="0"/>
          </a:p>
          <a:p>
            <a:br>
              <a:rPr lang="en" altLang="zh-CN" sz="1600" dirty="0"/>
            </a:br>
            <a:endParaRPr kumimoji="1" lang="zh-CN" altLang="en-US" sz="1600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6C9F60-83A0-8247-ABA7-E4F5C7ECE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800" y="1212354"/>
            <a:ext cx="6866506" cy="44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061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64086-E90F-9040-A6E9-DAB95E468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" altLang="zh-CN" dirty="0"/>
              <a:t>When N = 40, p = 0.05, D=60</a:t>
            </a:r>
            <a:endParaRPr lang="en" altLang="zh-CN" sz="1600" dirty="0"/>
          </a:p>
          <a:p>
            <a:r>
              <a:rPr lang="en" altLang="zh-CN" dirty="0"/>
              <a:t> Try to decrease the p from 0.1 to 0.05.</a:t>
            </a:r>
            <a:endParaRPr lang="en" altLang="zh-CN" sz="1600" dirty="0"/>
          </a:p>
          <a:p>
            <a:br>
              <a:rPr lang="en" altLang="zh-CN" sz="1600" dirty="0"/>
            </a:br>
            <a:endParaRPr kumimoji="1" lang="zh-CN" altLang="en-US" sz="1600" dirty="0">
              <a:solidFill>
                <a:srgbClr val="FFFFF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145DA4-1C6D-694E-B70C-6679E8FE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800" y="1230244"/>
            <a:ext cx="6866506" cy="439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7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20F2D-1DFF-D840-B9E6-72FEEEBD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" altLang="zh-CN" dirty="0"/>
              <a:t>When When N = 40, p = 0.05, D=60</a:t>
            </a:r>
            <a:endParaRPr lang="en" altLang="zh-CN" sz="1600" dirty="0"/>
          </a:p>
          <a:p>
            <a:br>
              <a:rPr lang="en" altLang="zh-CN" sz="1600" dirty="0"/>
            </a:br>
            <a:r>
              <a:rPr lang="en" altLang="zh-CN" dirty="0"/>
              <a:t>Try to continue decrease the p from 0.5 to 0.025</a:t>
            </a:r>
            <a:endParaRPr lang="en" altLang="zh-CN" sz="1600" dirty="0"/>
          </a:p>
          <a:p>
            <a:br>
              <a:rPr lang="en" altLang="zh-CN" sz="1600" dirty="0"/>
            </a:br>
            <a:endParaRPr kumimoji="1" lang="zh-CN" altLang="en-US" sz="1600" dirty="0">
              <a:solidFill>
                <a:srgbClr val="FFFFFF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3E6B3BD-52CF-CA41-837E-DD360D12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800" y="1195695"/>
            <a:ext cx="6866506" cy="446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923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4B32D-A770-4D47-991E-8C65076C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Ideas</a:t>
            </a:r>
            <a:r>
              <a:rPr kumimoji="1"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600844-741F-AA43-A47C-F7E9132CF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As the p decreased, the throughput will change which will achieve a high and stable throughput at the beginning of the transmission.</a:t>
            </a:r>
          </a:p>
          <a:p>
            <a:r>
              <a:rPr lang="en" altLang="zh-CN" dirty="0"/>
              <a:t>As the previous examples, we can easy to get the relation between p and N. For the first example p is 0.05 and N is 20, and second p for 0.025 and N for 40. The relationship is p = 1/N. </a:t>
            </a:r>
          </a:p>
          <a:p>
            <a:pPr marL="0" indent="0">
              <a:buNone/>
            </a:pP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66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DB7520-BDED-584C-BEB5-0B763BF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endParaRPr kumimoji="1"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620F4F6A-FF46-4E66-B378-87C801949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" altLang="zh-CN" dirty="0"/>
              <a:t>For test: N=50,D=60,p=0.1</a:t>
            </a:r>
            <a:endParaRPr lang="en" altLang="zh-CN" sz="1600" dirty="0"/>
          </a:p>
          <a:p>
            <a:br>
              <a:rPr lang="en" altLang="zh-CN" sz="1600" dirty="0"/>
            </a:b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E75F7B-B19D-0D49-9887-FC0BE181A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800" y="1196217"/>
            <a:ext cx="6866506" cy="446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98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60240-8127-F94C-AED1-698EE25C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endParaRPr kumimoji="1"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492A89A3-86B6-46F9-BA95-53774C171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" altLang="zh-CN" dirty="0"/>
              <a:t>Use the p=1/N</a:t>
            </a:r>
            <a:endParaRPr lang="en" altLang="zh-CN" sz="1600" dirty="0"/>
          </a:p>
          <a:p>
            <a:r>
              <a:rPr lang="en" altLang="zh-CN" dirty="0"/>
              <a:t>For N=50,D=60,p=1/50=0.02</a:t>
            </a:r>
            <a:endParaRPr lang="en" altLang="zh-CN" sz="1600" dirty="0"/>
          </a:p>
          <a:p>
            <a:br>
              <a:rPr lang="en" altLang="zh-CN" sz="1600" dirty="0"/>
            </a:b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9B8C919-428E-544F-AB4B-12353246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800" y="1228105"/>
            <a:ext cx="6866506" cy="440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284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DF25017-FA37-449C-BD2B-FD422ED5DC2A}"/>
              </a:ext>
            </a:extLst>
          </p:cNvPr>
          <p:cNvSpPr txBox="1">
            <a:spLocks/>
          </p:cNvSpPr>
          <p:nvPr/>
        </p:nvSpPr>
        <p:spPr>
          <a:xfrm>
            <a:off x="5438545" y="4441481"/>
            <a:ext cx="6423488" cy="227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References</a:t>
            </a:r>
          </a:p>
          <a:p>
            <a:pPr lvl="1"/>
            <a:r>
              <a:rPr lang="en-US" sz="2800" dirty="0"/>
              <a:t>  </a:t>
            </a:r>
          </a:p>
          <a:p>
            <a:pPr lvl="1"/>
            <a:r>
              <a:rPr lang="en-US" sz="2800" dirty="0"/>
              <a:t> Python Crash Course – Eric </a:t>
            </a:r>
            <a:r>
              <a:rPr lang="en-US" sz="2800" dirty="0" err="1"/>
              <a:t>Matthes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E3B35-FAFA-4D79-84D1-46549614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68" y="629665"/>
            <a:ext cx="11311329" cy="11317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Programming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D7AC3-8C14-431C-973B-229C8EC5D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867" y="2094519"/>
            <a:ext cx="4347759" cy="1964267"/>
          </a:xfrm>
        </p:spPr>
        <p:txBody>
          <a:bodyPr>
            <a:noAutofit/>
          </a:bodyPr>
          <a:lstStyle/>
          <a:p>
            <a:r>
              <a:rPr lang="en-US" sz="2800" b="1" dirty="0"/>
              <a:t>Software Application</a:t>
            </a:r>
          </a:p>
          <a:p>
            <a:pPr lvl="1"/>
            <a:r>
              <a:rPr lang="en-US" sz="2800" dirty="0"/>
              <a:t> </a:t>
            </a:r>
          </a:p>
          <a:p>
            <a:pPr lvl="1"/>
            <a:r>
              <a:rPr lang="en-US" sz="2800" dirty="0"/>
              <a:t>  MS Excel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902A6-C6CF-4493-B015-605F09DBF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45" y="2777757"/>
            <a:ext cx="2174867" cy="734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4442D3-FEE8-473D-940D-EC411394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100" y="3189268"/>
            <a:ext cx="869518" cy="86951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74AD9F6-B90A-4F2B-8740-B2B4ABB3C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0532" y="5261140"/>
            <a:ext cx="2767824" cy="679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94B12D-C68C-486E-A322-151157F37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343" y="4769808"/>
            <a:ext cx="889459" cy="11703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1EBA20-2248-46BE-B090-64EDDD0A8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8559" y="2862908"/>
            <a:ext cx="987638" cy="120101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0DFB8B-205B-43BA-AA1B-59D96EB3DE01}"/>
              </a:ext>
            </a:extLst>
          </p:cNvPr>
          <p:cNvSpPr txBox="1">
            <a:spLocks/>
          </p:cNvSpPr>
          <p:nvPr/>
        </p:nvSpPr>
        <p:spPr>
          <a:xfrm>
            <a:off x="837908" y="4262069"/>
            <a:ext cx="4347759" cy="1964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Add-ins and Imports</a:t>
            </a:r>
          </a:p>
          <a:p>
            <a:pPr lvl="1"/>
            <a:r>
              <a:rPr lang="en-US" sz="2800" dirty="0"/>
              <a:t>random</a:t>
            </a:r>
          </a:p>
          <a:p>
            <a:pPr lvl="1"/>
            <a:r>
              <a:rPr lang="en-US" sz="2800" dirty="0" err="1"/>
              <a:t>pyplot</a:t>
            </a:r>
            <a:endParaRPr lang="en-US" sz="28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F6AFFD-F806-4DFF-BF3D-AAFFEFCFFF07}"/>
              </a:ext>
            </a:extLst>
          </p:cNvPr>
          <p:cNvSpPr txBox="1">
            <a:spLocks/>
          </p:cNvSpPr>
          <p:nvPr/>
        </p:nvSpPr>
        <p:spPr>
          <a:xfrm>
            <a:off x="8018572" y="2485351"/>
            <a:ext cx="3435182" cy="17975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File Sharing</a:t>
            </a:r>
          </a:p>
          <a:p>
            <a:pPr lvl="1"/>
            <a:r>
              <a:rPr lang="en-US" sz="2800" dirty="0"/>
              <a:t> GitHub</a:t>
            </a:r>
          </a:p>
          <a:p>
            <a:pPr lvl="1"/>
            <a:r>
              <a:rPr lang="en-US" sz="2800" dirty="0"/>
              <a:t>Google Docs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53EEF-29EF-48DB-A1B7-8AE783793A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8205" y="3258632"/>
            <a:ext cx="699375" cy="9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EEF03-E5A8-4C4F-9B96-28DC59B6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46" y="849745"/>
            <a:ext cx="5526993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53642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368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798E696-4BBA-46BE-AD86-F7E300B89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0B0CA3-C333-4560-9975-E31D1B7B9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EFF"/>
                </a:solidFill>
              </a:rPr>
              <a:t>Step 1</a:t>
            </a:r>
            <a:br>
              <a:rPr lang="en-US" sz="4000" dirty="0">
                <a:solidFill>
                  <a:srgbClr val="FFFE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simulate Transmit with varying node counts and measure throughput</a:t>
            </a:r>
            <a:endParaRPr lang="en-US" sz="2200" dirty="0">
              <a:solidFill>
                <a:srgbClr val="FFFEFF"/>
              </a:solidFill>
            </a:endParaRPr>
          </a:p>
        </p:txBody>
      </p:sp>
      <p:graphicFrame>
        <p:nvGraphicFramePr>
          <p:cNvPr id="22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6118618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629CF-9154-4BC9-847B-54F5DA6A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Step 1 results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E0C660-0569-4985-88D4-D40E060379EB}"/>
              </a:ext>
            </a:extLst>
          </p:cNvPr>
          <p:cNvSpPr txBox="1">
            <a:spLocks/>
          </p:cNvSpPr>
          <p:nvPr/>
        </p:nvSpPr>
        <p:spPr>
          <a:xfrm>
            <a:off x="764110" y="2052084"/>
            <a:ext cx="3033249" cy="3856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FFFF"/>
                </a:solidFill>
              </a:rPr>
              <a:t>Results are average of 10 runs for each node count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Transmission rate degradation as the number of nodes increases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At 10 nodes, success rate is very close to theoretical max performance of slotted aloha</a:t>
            </a:r>
          </a:p>
          <a:p>
            <a:r>
              <a:rPr lang="en-US" sz="1600" dirty="0">
                <a:solidFill>
                  <a:srgbClr val="FFFFFF"/>
                </a:solidFill>
              </a:rPr>
              <a:t>Setting p = 1/n yields highest success rates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526F0-F113-41A6-B906-462AE284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00" y="826346"/>
            <a:ext cx="7176667" cy="5399833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498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D54CE-69BB-4B37-919D-26F5D55F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683664"/>
            <a:ext cx="10872693" cy="5993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629CF-9154-4BC9-847B-54F5DA6A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544" y="3429000"/>
            <a:ext cx="4938431" cy="822099"/>
          </a:xfrm>
          <a:solidFill>
            <a:schemeClr val="tx1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P- value vs. number of nodes relationship</a:t>
            </a:r>
          </a:p>
        </p:txBody>
      </p:sp>
    </p:spTree>
    <p:extLst>
      <p:ext uri="{BB962C8B-B14F-4D97-AF65-F5344CB8AC3E}">
        <p14:creationId xmlns:p14="http://schemas.microsoft.com/office/powerpoint/2010/main" val="247396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75F28DDD-9641-43BA-944D-79B06870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629CF-9154-4BC9-847B-54F5DA6A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495602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Step 2 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simulate packet arrivals and transmissions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2AA2954-062E-4B72-A97B-0B066FB15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0CA29A6-E0B1-40CD-ADF7-7B8E932A3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D5F866-AD72-475A-B6C6-54E4577D4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02BAD4C-6EA9-4F10-92D4-A1C8C53DA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4" name="Content Placeholder 2">
            <a:extLst>
              <a:ext uri="{FF2B5EF4-FFF2-40B4-BE49-F238E27FC236}">
                <a16:creationId xmlns:a16="http://schemas.microsoft.com/office/drawing/2014/main" id="{969835BB-C34F-4345-810A-8BCEBC7ED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933419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4609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"/>
          <p:cNvSpPr/>
          <p:nvPr/>
        </p:nvSpPr>
        <p:spPr>
          <a:xfrm>
            <a:off x="442440" y="614520"/>
            <a:ext cx="3707280" cy="5611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TextShape 3"/>
          <p:cNvSpPr txBox="1"/>
          <p:nvPr/>
        </p:nvSpPr>
        <p:spPr>
          <a:xfrm>
            <a:off x="764280" y="826200"/>
            <a:ext cx="317160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</a:rPr>
              <a:t>Step 2 Code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</a:endParaRPr>
          </a:p>
        </p:txBody>
      </p:sp>
      <p:grpSp>
        <p:nvGrpSpPr>
          <p:cNvPr id="132" name="Group 4"/>
          <p:cNvGrpSpPr/>
          <p:nvPr/>
        </p:nvGrpSpPr>
        <p:grpSpPr>
          <a:xfrm>
            <a:off x="446400" y="453600"/>
            <a:ext cx="11298600" cy="98280"/>
            <a:chOff x="446400" y="453600"/>
            <a:chExt cx="11298600" cy="98280"/>
          </a:xfrm>
        </p:grpSpPr>
        <p:sp>
          <p:nvSpPr>
            <p:cNvPr id="133" name="CustomShape 5"/>
            <p:cNvSpPr/>
            <p:nvPr/>
          </p:nvSpPr>
          <p:spPr>
            <a:xfrm>
              <a:off x="446400" y="457200"/>
              <a:ext cx="3702960" cy="94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4" name="CustomShape 6"/>
            <p:cNvSpPr/>
            <p:nvPr/>
          </p:nvSpPr>
          <p:spPr>
            <a:xfrm>
              <a:off x="8042040" y="453600"/>
              <a:ext cx="3702960" cy="982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5" name="CustomShape 7"/>
            <p:cNvSpPr/>
            <p:nvPr/>
          </p:nvSpPr>
          <p:spPr>
            <a:xfrm>
              <a:off x="4241880" y="457200"/>
              <a:ext cx="3702960" cy="91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36" name="TextShape 8"/>
          <p:cNvSpPr txBox="1"/>
          <p:nvPr/>
        </p:nvSpPr>
        <p:spPr>
          <a:xfrm>
            <a:off x="764280" y="2052000"/>
            <a:ext cx="3033000" cy="3855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600" b="0" i="0" u="none" strike="noStrike" kern="1200" cap="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</a:rPr>
              <a:t>left_to_send records the number of remaining outgoing packets per node</a:t>
            </a:r>
            <a:endParaRPr kumimoji="0" lang="en-US" sz="1600" b="0" i="0" u="none" strike="noStrike" kern="1200" cap="none" spc="-1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/>
            </a:endParaRPr>
          </a:p>
        </p:txBody>
      </p:sp>
      <p:pic>
        <p:nvPicPr>
          <p:cNvPr id="137" name="Picture 136"/>
          <p:cNvPicPr/>
          <p:nvPr/>
        </p:nvPicPr>
        <p:blipFill>
          <a:blip r:embed="rId2"/>
          <a:stretch/>
        </p:blipFill>
        <p:spPr>
          <a:xfrm>
            <a:off x="4572000" y="1828800"/>
            <a:ext cx="6751080" cy="2743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56631-DAB0-4CE2-9500-3307F72D3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Step 2 output</a:t>
            </a:r>
          </a:p>
        </p:txBody>
      </p:sp>
      <p:grpSp>
        <p:nvGrpSpPr>
          <p:cNvPr id="37" name="Group 3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D9653-A908-46E3-88D6-C3F1512BE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 dirty="0">
                <a:solidFill>
                  <a:srgbClr val="FFFFFF"/>
                </a:solidFill>
              </a:rPr>
              <a:t>For</a:t>
            </a:r>
            <a:r>
              <a:rPr lang="zh-CN" altLang="en-US" sz="1600" cap="all" dirty="0">
                <a:solidFill>
                  <a:srgbClr val="FFFFFF"/>
                </a:solidFill>
              </a:rPr>
              <a:t> </a:t>
            </a:r>
            <a:r>
              <a:rPr lang="en-US" altLang="zh-CN" sz="1600" cap="all" dirty="0">
                <a:solidFill>
                  <a:srgbClr val="FFFFFF"/>
                </a:solidFill>
              </a:rPr>
              <a:t>D=50, N=20 , p=0.1</a:t>
            </a:r>
            <a:endParaRPr lang="en-US" sz="1600" cap="all" dirty="0">
              <a:solidFill>
                <a:srgbClr val="FFFFFF"/>
              </a:solidFill>
            </a:endParaRPr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47B83893-D799-8D42-94D4-4D9C84BE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00" y="1222498"/>
            <a:ext cx="6866506" cy="44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51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52708667-7E23-49F2-B618-F5FDFEA7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04B83D2-5238-49C3-95FB-2683ECF95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3643"/>
            <a:ext cx="11307400" cy="5938689"/>
            <a:chOff x="438067" y="453643"/>
            <a:chExt cx="11307400" cy="593868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48B2FBD-0B37-4677-8B26-93A4B93FB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11305200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EF28896-0EAA-4035-BD98-4D1B44279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21DAF87-A6B8-4009-A79A-88A28A2A3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5D01259-3D71-419C-8BE4-16AC89E61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E629CF-9154-4BC9-847B-54F5DA6A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006956"/>
            <a:ext cx="11015133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Step 3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add packet dropping for delayed transmissions</a:t>
            </a:r>
          </a:p>
        </p:txBody>
      </p:sp>
      <p:graphicFrame>
        <p:nvGraphicFramePr>
          <p:cNvPr id="74" name="Content Placeholder 2">
            <a:extLst>
              <a:ext uri="{FF2B5EF4-FFF2-40B4-BE49-F238E27FC236}">
                <a16:creationId xmlns:a16="http://schemas.microsoft.com/office/drawing/2014/main" id="{969835BB-C34F-4345-810A-8BCEBC7ED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124114"/>
              </p:ext>
            </p:extLst>
          </p:nvPr>
        </p:nvGraphicFramePr>
        <p:xfrm>
          <a:off x="581192" y="2438399"/>
          <a:ext cx="11018141" cy="356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402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435</Words>
  <Application>Microsoft Office PowerPoint</Application>
  <PresentationFormat>Widescreen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Gill Sans MT</vt:lpstr>
      <vt:lpstr>Times New Roman</vt:lpstr>
      <vt:lpstr>Wingdings 2</vt:lpstr>
      <vt:lpstr>Dividend</vt:lpstr>
      <vt:lpstr>Office Theme</vt:lpstr>
      <vt:lpstr>CSC478 – Slotted aloha project</vt:lpstr>
      <vt:lpstr>Programming solution</vt:lpstr>
      <vt:lpstr>Step 1 simulate Transmit with varying node counts and measure throughput</vt:lpstr>
      <vt:lpstr>Step 1 results</vt:lpstr>
      <vt:lpstr>P- value vs. number of nodes relationship</vt:lpstr>
      <vt:lpstr>Step 2  simulate packet arrivals and transmissions</vt:lpstr>
      <vt:lpstr>PowerPoint Presentation</vt:lpstr>
      <vt:lpstr>Step 2 output</vt:lpstr>
      <vt:lpstr>Step 3  add packet dropping for delayed transmissions</vt:lpstr>
      <vt:lpstr>PowerPoint Presentation</vt:lpstr>
      <vt:lpstr>Step 3 output</vt:lpstr>
      <vt:lpstr>Open Question</vt:lpstr>
      <vt:lpstr>PowerPoint Presentation</vt:lpstr>
      <vt:lpstr>PowerPoint Presentation</vt:lpstr>
      <vt:lpstr>PowerPoint Presentation</vt:lpstr>
      <vt:lpstr>PowerPoint Presentation</vt:lpstr>
      <vt:lpstr>Ideas：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CSC478 – Slotted aloha project</dc:title>
  <dc:creator>Scott King</dc:creator>
  <cp:lastModifiedBy>Scott King</cp:lastModifiedBy>
  <cp:revision>19</cp:revision>
  <dcterms:created xsi:type="dcterms:W3CDTF">2021-04-19T15:01:22Z</dcterms:created>
  <dcterms:modified xsi:type="dcterms:W3CDTF">2021-04-22T12:07:33Z</dcterms:modified>
</cp:coreProperties>
</file>